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Беларусь, Украина и Молдова: страны на карте Восточной Европы
</a:t>
            </a:r>
            <a:pPr algn="l" indent="0" marL="0">
              <a:lnSpc>
                <a:spcPct val="90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история и культура трёх соседних стран Восточной Европы.
</a:t>
            </a:r>
            <a:endParaRPr lang="en-US" sz="31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страны, один регион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помогают увидеть, как рядом могут существовать общая история, разные природные условия и собственные культурные традиции.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 карте региона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расположена севернее двух других стран и не имеет выхода к морю. Её положение связывает Балтийский регион с восточноевропейским пространством.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юг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занимает большую часть юга Восточной Европы. Через её территорию проходят важные пути между соседними государствами и Чёрным морем.
</a:t>
            </a:r>
            <a:endParaRPr lang="en-US" sz="986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соседями
</a:t>
            </a:r>
            <a:pPr algn="l" indent="0" marL="0">
              <a:lnSpc>
                <a:spcPct val="115000"/>
              </a:lnSpc>
              <a:buNone/>
            </a:pPr>
            <a:r>
              <a:rPr lang="en-US" sz="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Молдова находится между Украиной и Румынией. Небольшая территория делает её особенно заметной на карте благодаря реке Днестр и пограничному положению.
</a:t>
            </a:r>
            <a:endParaRPr lang="en-US" sz="923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выделяются крупные природные ориентиры: Днепр, Днестр и побережье Чёрного моря. Они помогают понять, как устроено пространство стран.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Равнинные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и север Украины в основном занимают равнины. Здесь удобно развивать сельское хозяйство, строить дороги и связывать между собой города и сёла.
</a:t>
            </a:r>
            <a:endParaRPr lang="en-US" sz="1168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Горы и возвышенности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Украины поднимаются Карпаты, а на юге — Крымские горы. Эти районы заметно отличаются от окружающих равнин по природе и хозяйству.
</a:t>
            </a:r>
            <a:endParaRPr lang="en-US" sz="1168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Холмы и долины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Молдова известна мягким холмистым рельефом и речными долинами. Такой ландшафт благоприятен для садов, виноградников и небольших поселений.
</a:t>
            </a:r>
            <a:endParaRPr lang="en-US" sz="1173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зоны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 — одна из главных рек региона. Она связана с городами, водоснабжением и историческими путями сообщения, а также влияет на жизнь больших территорий.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Днестр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Днестр проходит через Молдову и Украину. Его долина важна для сельского хозяйства, природных ландшафтов и размещения населённых пунктов.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водохранилища помогают регулировать воду, снабжать города и поддерживать энергетику. Для сельских районов они также важны в хозяйстве и повседневной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водоёмы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 Беларуси обычно длится дольше и бывает холоднее, чем в Молдове. Это влияет на отопление, одежду и продолжительность сельскохозяйственных работ.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сезон определяет посев, сбор зерна, овощей и фруктов. В это время люди чаще работают на полях, в садах и на дачах.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теплу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Украине климат меняется от более прохладного севера к более тёплому югу. Поэтому в разных частях страны сроки работ и урожай отличаются.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сезоны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сёла и население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где живут люди и как устроены крупнейшие центры трёх стран.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сосредоточивают услуги, транспорт и учёбу, а сёла — сельское хозяйство и местный уклад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административным центрам и расселению населения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исторические корни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общие политические и культурные связи региона связаны с Киевской Русью. Именно тогда формировались города, торговые пути и ранние центры власти.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значительную роль сыграли Великое княжество Литовское и Речь Посполитая. В этих государствах земли региона развивались в общей политической системе.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территории оказались в составе разных империй и стран. Это усилило различия в управлении, но не прервало культурные связи между людьми.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Переселения, войны и торговля постоянно меняли жизнь населения. Поэтому история Беларуси, Украины и Молдовы тесно связана между собой и с соседями.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шкала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менялись государства, границы и политическая карта региона.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IX–XIII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время формирования основы будущих государств и городов.
</a:t>
            </a:r>
            <a:endParaRPr lang="en-US" sz="4497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по истории Восточной Европы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древнерусских городов заложила торговые связи, политические центры и культурные традиции региона.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владык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XVI–XVIII веках земли Беларуси, Украины и Молдовы часто переходили из одного государства в другое. Причинами были войны, династические союзы и новые договоры между сильными соседями.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порядки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административные порядки влияли на налоги, суды, военную службу и торговлю. Жители одного и того же региона могли подчиняться разным законам, даже если говорили на близких языках.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укреплялись, дороги меняли направление, а пограничные линии становились менее устойчивыми. Именно поэтому карта Восточной Европы в новое время выглядела гораздо сложнее, чем в средние века.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 и изменение границ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 его последствия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1991 году Беларусь, Украина и Молдова стали независимыми государствами. С этого момента каждая страна начала самостоятельно выстраивать управление, экономику и внешние связи.
</a:t>
            </a:r>
            <a:endParaRPr lang="en-US" sz="980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потрясения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 Вторая мировые войны принесли разрушения, потери населения и новые линии раздела. В некоторых районах границы несколько раз менялись за одно столетие.
</a:t>
            </a:r>
            <a:endParaRPr lang="en-US" sz="1044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 происходили переселения людей и обмен территориями между государствами. Из-за этого менялся национальный состав городов, сёл и целых областей, особенно в приграничных районах.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века ускорились строительство заводов, железных дорог и энергетических объектов. Промышленный рост сделал города крупнее, но усилил нагрузку на природу и инфраструктуру.
</a:t>
            </a:r>
            <a:endParaRPr lang="en-US" sz="980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страны и столицы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государства региона имеют собственные столицы и разные политические системы. В таблице показано, как они закрепились на современной карте.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страны независимы, но их столицы по-разному связаны с историческими центрами и современными международными связями.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сведения о государствах Восточной Европы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региона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приграничных районах языковая ситуация особенно разнообразна, поэтому жители нередко слышат несколько языков в школе, на улице и в семье.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странах языковая среда многоязычна, а различия связаны прежде всего с историей, городами и приграничными контактами.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языковой ситуации в Беларуси, Украине и Молдове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храмы и монастыри заметны и в больших городах, и в небольших населённых пунктах. Их архитектура часто отражает местные традиции, эпоху строительства и исторические связи с соседними землями.
</a:t>
            </a:r>
            <a:endParaRPr lang="en-US" sz="1031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семьях связаны с календарём, церковными датами и сельским укладом. Во многих местах сохраняются колядки, пасхальные обычаи и уважение к родовым традициям.
</a:t>
            </a:r>
            <a:endParaRPr lang="en-US" sz="1103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 особые черты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Молдове православие сочетается с культурным влиянием Румынии, а в Беларуси и Украине особенно заметны местные формы народной религиозности. Это делает обычаи похожими, но не одинаковыми.
</a:t>
            </a:r>
            <a:endParaRPr lang="en-US" sz="1031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традиции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культура узнаваема по льну, орнаментальной вышивке и праздникам, связанным с земледельческим календарём. Эти элементы показывают, как ремесло и быт долго оставались частью повседневной жизни.
</a:t>
            </a:r>
            <a:endParaRPr lang="en-US" sz="873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Белорусский узор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Украинская традиция ярко видна в вышиванке, народной музыке и ярмарках. В них сочетаются семейная память, праздничность и живое участие людей разного возраста.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Украинский праздник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Молдавская культура легко узнаётся по танцам, мотивам винограда и керамике. Такие образы напоминают о солнечном климате, садоводстве и уважении к ручному труду.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Молдавский колорит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трёх стран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природные условия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особенно важен для Беларуси: из него готовят драники, запеканки и другие сытные блюда. Такой выбор продуктов связан с климатом и устойчивыми сельскохозяйственными традициями.
</a:t>
            </a:r>
            <a:endParaRPr lang="en-US" sz="1270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Украине и Молдове больше заметны овощи, зерновые, кукуруза и фрукты. Тёплый сезон длиннее, поэтому на столе чаще появляются борщ, вареники, мамалыга и овощные блюда.
</a:t>
            </a:r>
            <a:endParaRPr lang="en-US" sz="1297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продукты, мясо и хлеб встречаются в рационе всех трёх стран. Это отражает сочетание земледелия и животноводства, которое складывалось веками в местных хозяйствах.
</a:t>
            </a:r>
            <a:endParaRPr lang="en-US" sz="12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главные отрасли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держится на трёх крупных направлениях: сельском хозяйстве, промышленности и услугах. У каждой страны свой баланс, но все три отрасли важны для жизни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отрасли значимы для региона, а их соотношение меняется в зависимости от страны, природных условий и уровня развития городов.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 Беларуси, Украины и Молдовы
</a:t>
            </a:r>
            <a:endParaRPr lang="en-US" sz="675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леса занимают большие пространства и помогают сохранять влагу, почвы и разнообразие животных. Здесь важны бережное лесопользование и защита болотных экосистем.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Украине особенно разнообразны степи, лесостепи, горы и морские побережья. Такое сочетание природных зон делает страну удобной для сельского хозяйства, но требовательной к охране природы.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Молдова известна холмистым рельефом и виноградными районами, а также уязвимостью почв к эрозии. Охраняемые территории помогают сохранять виды, водоёмы и местные пейзажи.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экология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 — один регион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Беларусь, Украина и Молдова соседствуют на одной исторической карте, но каждая страна пошла своим путём. Если смотреть на природу, языки и повседневную жизнь вместе, различия становятся понятнее.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2026-07-26T20:01:46Z</dcterms:created>
  <dcterms:modified xsi:type="dcterms:W3CDTF">2026-07-26T20:01:46Z</dcterms:modified>
</cp:coreProperties>
</file>