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«Подорожник»: книга о природе, памяти и внимательном взгляде на мир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растение становится знаком дороги, помощи и тихой человеческой силы.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книги и его литературный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Подорожник растёт у дорог и тропинок, поэтому его образ связан с повседневной жизнью. В народной культуре он известен как лечебное растение, а в литературе — как знак стойкости, заботы и памяти о доме.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книги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соединяет бытовые наблюдения и размышления о жизни: в центре оказываются природа, труд и тихие детали повседневности, которые обычно не привлекают внимания.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детские впечатления и память о прожитом раскрываются важные чувства: доброта, терпение, любознательность, благодарность и уважение к живому миру вокруг человека.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события в книге не кажутся случайными: каждое наблюдение помогает увидеть связь между внешним миром, внутренним состоянием героя и нравственным выводом.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рядом с 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Подорожник воспринимается как растение первой помощи: его давно использовали в народной медицине. Он растёт там, где человек идёт каждый день, и поэтому кажется особенно близким.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Подорожник как образ-помощник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защиты и выносливости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прочные листья напоминают о силе и защите. Такой образ хорошо подходит для книги, где обычная деталь становится знаком заботы, стойкости и тихой поддержки.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989" y="1090878"/>
            <a:ext cx="107174" cy="1714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7280" y="3096535"/>
            <a:ext cx="171478" cy="1714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47851" y="1106117"/>
            <a:ext cx="176250" cy="14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99394" y="3103941"/>
            <a:ext cx="176250" cy="1566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книгу близкой школьникам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легко узнать прогулки, дорогу домой, дворовые растения и обычные разговоры взрослых. Такие сцены близки школьному опыту и не требуют сложной подготовки.
</a:t>
            </a:r>
            <a:endParaRPr lang="en-US" sz="1299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природой
</a:t>
            </a:r>
            <a:pPr algn="l" indent="0" marL="0">
              <a:lnSpc>
                <a:spcPct val="100000"/>
              </a:lnSpc>
              <a:buNone/>
            </a:pPr>
            <a:r>
              <a:rPr lang="en-US" sz="7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трава, свет и погода показаны так, что читатель начинает замечать привычный мир внимательнее. Это помогает увидеть красоту в том, что обычно кажется обычным.
</a:t>
            </a:r>
            <a:endParaRPr lang="en-US" sz="1223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открытия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строится не на громких событиях, а на маленьких наблюдениях и выводах. Именно поэтому каждая деталь звучит значимо и запоминается надолго.
</a:t>
            </a:r>
            <a:endParaRPr lang="en-US" sz="1291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Школьнику легко понять, как из простой картины возникает важная мысль. Книга показывает, что внимательный взгляд на мир помогает лучше понять и людей, и себя.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смысл в книге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движение от внешней детали к внутреннему выводу.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часть смысла, а не фон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внимательно передаёт траву, землю, свет и погоду, поэтому природа в книге звучит очень конкретно и достоверно. Она не украшает текст, а помогает понять происходящее.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сезонов и состояние воздуха создают настроение сцены. Читатель чувствует, как мир вокруг меняется и незаметно влияет на мысли и чувства героя.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детали часто отражают внутреннее состояние человека. Тишина, влажная земля или вечерний свет помогают передать сосредоточенность, мягкость и уважение к жизни.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изображение учит смотреть на окружающее внимательнее. Даже небольшая примета природы становится важной и помогает глубже почувствовать смысл книги.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книги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подорожника связывает все мотивы в единое смысловое поле и делает их легко узнаваемыми.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стоят природа и память; остальные мотивы поддерживают тему дороги, помощи и повседневной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предложенного плана презентации.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3088" y="1940423"/>
            <a:ext cx="343500" cy="305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7063" y="1955690"/>
            <a:ext cx="343500" cy="27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5688" y="1925990"/>
            <a:ext cx="334200" cy="33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25013" y="1940423"/>
            <a:ext cx="343500" cy="3053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дороги и жизненного пути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вперёд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книге означает не только маршрут, но и движение человека по жизни. Она связывает выбор, перемены и новые впечатления, которые меняют взгляд на мир.
</a:t>
            </a:r>
            <a:endParaRPr lang="en-US" sz="1500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и открытия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дороге возможны случайные встречи и неожиданные наблюдения. Именно в пути человек замечает то, что раньше оставалось незаметным, и делает важные выводы.
</a:t>
            </a:r>
            <a:endParaRPr lang="en-US" sz="1458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Подорожник у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рядом с тропинкой усиливает тему выносливости. Оно словно напоминает, что жизнь продолжается даже там, где земля вытоптана и кажется бедной.
</a:t>
            </a:r>
            <a:endParaRPr lang="en-US" sz="1471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родной землёй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показывает, насколько человек связан с местом, где живёт и растёт. В книге это не абстрактный путь, а часть родного и узнаваемого мира.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94478"/>
            <a:ext cx="4022400" cy="1603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простые свойства растения превращаются в художественный образ.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свойства подорожника делают его удобным символом: понятным, живым и связанным с темами помощи, стойкости и памяти.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предложенного плана презентации.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Подорожник: признаки и литературные значения
</a:t>
            </a:r>
            <a:endParaRPr lang="en-US" sz="236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внимательный взгляд способен превратить обычную деталь в глубокий смысловой образ.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строится на точных наблюдениях: смысл рождается не из событий, а из детали и интонации.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произведения «Подорожник»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визуальный образ соответствует книге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Тропинка после дождя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тропинка тянется через влажную землю, а по краям поднимается трава с каплями воды. Такая сцена передает тишину, естественность и ощущение пути, где каждая деталь заметна и значима.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Полевое растение у обочины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дороги растет неприметное растение с широкими листьями. Его легко не заметить, но именно в этом образе чувствуется стойкость, близость к повседневной жизни и красота простого, знакомого каждому места.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опушка, тихий вечер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Неброский двор или лесная опушка могут стать точным фоном для книги. Мягкий свет, зеленые и коричневые тона, серо-голубое небо создают спокойное настроение и подчеркивают внимательный взгляд на мир.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идеи книги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учит замечать то, мимо чего легко пройти. Внимание к листу, дороге и земле становится знаком уважения к миру и к жизни вокруг человека.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мысль текста — умение помогать без громких слов. Подорожник как образ напоминает, что забота может быть тихой, простой и очень нужной.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природу раскрывается честное отношение к труду, памяти и родной земле. Простые детали подводят к мысли о внутренней культуре человека.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поддерживает ценность терпения и скромности. Герой или читатель учится не спешить с выводами, а внимательно рассматривать привычные вещи.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книга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текста остается сдержанным и наблюдательным: он не торопит читателя, а предлагает всмотреться в знакомые вещи.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спокойствие и доверие, поэтому книга воспринимается как тихая и доброжелательная. Напряжение почти не усиливается, уступая место созерцательности.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произведения «Подорожник»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книги с жизненным опытом читателя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прогулка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узнает знакомые ситуации: путь по двору, тропинке или дороге за домом. Именно с такого простого наблюдения начинается интерес к миру вокруг.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вывод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наблюдение превращается в мысль о памяти, заботе и внимании к жизни. Так повседневный опыт становится частью разговора о человеке и его характере.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Замеченная деталь
</a:t>
            </a:r>
            <a:pPr algn="ctr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маленькое открытие: растение у обочины, след на земле, изменение света или погоды. Деталь помогает увидеть, что привычное тоже может быть важным.
</a:t>
            </a:r>
            <a:endParaRPr lang="en-US" sz="136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597764"/>
            <a:ext cx="4336500" cy="17282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образа подорожника и их смысл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свойства растения превращаются в литературные значения и помогают понять образ.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признаки подорожника работают на одну идею: даже скромная деталь может нести важный смысл. Образ соединяет практичность, заботу и красоту обычного.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образа подорожника в книге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6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книгу удобно обсуждать на уроке литературы
</a:t>
            </a:r>
            <a:endParaRPr lang="en-US" sz="2469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говорить о символе как о способе выразить мысль через простой предмет. Подорожник становится не только растением, но и знаком помощи, памяти и стойкости.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удобно разбирать по деталям: дорога, земля, листья, погода и тихая интонация подводят к пониманию темы и идеи. Ученикам легко искать связь между наблюдением и выводом.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учит сравнивать внешний образ и внутренний смысл. Это делает ее хорошим материалом для разговора о том, как в литературе обычная вещь становится значимой.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основных образов книги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строятся не на сюжете, а на смысле: каждая деталь становится частью общего представления о мире.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образы объединены одной логикой: предмет переходит в символ. Благодаря этому книга читается как размышление о жизни через природу.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произведения «Подорожник»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детали для анализа произведения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сразу задает направление чтения: обычное растение становится ключом к теме помощи, дороги и памяти. Поэтому важно рассматривать его не буквально, а как символ.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природные образы — трава, листья, земля, смена погоды — создают основу настроения. Они помогают понять, как устроен внутренний мир текста.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тон и точные слова направляют внимание к мелочам. Через них автор показывает, что простое наблюдение может привести к серьезному выводу.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проследить, как личное впечатление героя перерастает в общую мысль. Именно так тема, идея и образ соединяются в единое целое.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Малое, которое становится значимым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«Подорожник» убеждает: в самом обычном можно увидеть помощь, память и стойкость. Эта книга учит внимательнее смотреть на природу, людей и простые вещи вокруг нас.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2026-05-19T07:57:36Z</dcterms:created>
  <dcterms:modified xsi:type="dcterms:W3CDTF">2026-05-19T07:57:36Z</dcterms:modified>
</cp:coreProperties>
</file>