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и малые тела Солнечной системы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 истории Солнечной системы — в её малых телах и карликовых планетах.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астрономы изучают малые тела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 почти не изменились со времён рождения Солнечной системы, поэтому сохраняют древнее вещество. Их изучение помогает понять, как формировались планеты, откуда появилась вода и как мигрировали гиганты.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планеты и понятие «карликовая планета»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определению Международного астрономического союза 2006 года, планета обращается вокруг Солнца, имеет почти шарообразную форму и расчистила окрестности своей орбиты от других тел.
</a:t>
            </a:r>
            <a:endParaRPr lang="en-US" sz="1371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объект карликовым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планета тоже движется вокруг Солнца и под действием собственной гравитации становится почти шарообразной, но не доминирует в своей орбитальной зоне и делит её с множеством соседей.
</a:t>
            </a:r>
            <a:endParaRPr lang="en-US" sz="1352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изменился статус Плутона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третий критерий стал решающим для Плутона: он не очистил свою орбиту от других объектов пояса Койпера, поэтому был переведён в категорию карликовых планет.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Церера, Плутон, Эрида, Хаумеа и Макемаке. Все они достаточно массивны, чтобы приблизиться к сферической форме, но различаются происхождением и положением в Солнечной системе.
</a:t>
            </a:r>
            <a:endParaRPr lang="en-US" sz="13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 — крупнейший объект пояса астероидов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масса
</a:t>
            </a:r>
            <a:pPr algn="l" indent="0" marL="0">
              <a:lnSpc>
                <a:spcPct val="115000"/>
              </a:lnSpc>
              <a:buNone/>
            </a:pPr>
            <a:r>
              <a:rPr lang="en-US" sz="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Церера имеет диаметр около 940 км и сосредоточивает примерно треть всей массы пояса астероидов, поэтому выделяется среди других тел этой области как его главный крупный объект.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Цереру открыл в 1801 году итальянский астроном Джузеппе Пиацци. Это было одно из первых открытий в поясе астероидов и важный шаг в изучении малых тел.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миссии Dawn
</a:t>
            </a:r>
            <a:pPr algn="l" indent="0" marL="0">
              <a:lnSpc>
                <a:spcPct val="115000"/>
              </a:lnSpc>
              <a:buNone/>
            </a:pPr>
            <a:r>
              <a:rPr lang="en-US" sz="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Dawn обнаружил на поверхности кратеры, яркие солевые отложения и признаки водяного льда. Эти наблюдения показали, что Церера значительно активнее и сложнее, чем казалось раньше.
</a:t>
            </a:r>
            <a:endParaRPr lang="en-US" sz="97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Подповерхностные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рассматривают возможность криовулканизма и существования подповерхностных запасов льда и солёной воды. Такие признаки делают Цереру важным объектом для изучения внутреннего строения малых тел.
</a:t>
            </a:r>
            <a:endParaRPr lang="en-US" sz="9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этих объектов отражают разнообразие условий формирования во внешней и внутренней частях Солнечной системы.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и Эрида почти равны по размеру, а Церера заметно меньше, что подчёркивает различие между поясом астероидов и поясом Койпера.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Диаметры объектов: Плутон, Эрида, Хаумеа, Макемаке, Церера — по справочным астрономическим данным, актуальным на момент подготовки материала.
</a:t>
            </a:r>
            <a:endParaRPr lang="en-US" sz="738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крупнейших карликовых планет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находятся основные карликовые планеты и как далеко они расположены от Солнца.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распределены по разным зонам: от пояса астероидов до далёкого рассеянного диска, что отражает неоднородность внешних областей Солнечной системы.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орбитам и классификации объектов Солнечной системы.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 Солнечной системы и их расположение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68" y="2170429"/>
            <a:ext cx="307200" cy="30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883" y="2170429"/>
            <a:ext cx="230400" cy="30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199" y="2170429"/>
            <a:ext cx="307200" cy="30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914" y="2170429"/>
            <a:ext cx="307200" cy="3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0629" y="2170429"/>
            <a:ext cx="307200" cy="30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как самый известный объект пояса Койпера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3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строение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 имеет диаметр 2376 км и по масштабам сопоставим с крупными спутниками планет, хотя его орбитальный статус отличается. Такой размер позволяет ему удерживать сложную геологическую историю.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7718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спутников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Плутона известно пять спутников, причём крупнейший из них — Харон — особенно важен для понимания системы. Их взаимодействие помогает изучать динамику и происхождение объектов пояса Койпера.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95434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Разреженная атмосфера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атмосфера очень тонкая и в основном состоит из азота, с примесью метана и угарного газа. Она меняется по мере движения Плутона по вытянутой орбите вокруг Солнца.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13150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New Horizons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New Horizons в 2015 году показала ледяные равнины, горы из водяного льда, слоистые отложения и признаки геологической активности, что резко изменило представления о Плутоне.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230865" y="2790732"/>
            <a:ext cx="1553195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орбита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Плутона сильно наклонена к плоскости эклиптики и заметно вытянута. Поэтому он движется не так, как большие планеты, и наглядно демонстрирует разнообразие транснептуновых объектов.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Хаумеа: быстрое вращение и вытянутая форма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геометрия
</a:t>
            </a:r>
            <a:pPr algn="ctr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Хаумеа выделяется сильно вытянутой формой, близкой к трёхосному эллипсоиду. Такой облик делает её одной из самых необычных карликовых планет Солнечной системы и объектом особого интереса.
</a:t>
            </a:r>
            <a:endParaRPr lang="en-US" sz="833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быстрое вращение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вращения Хаумеа составляет примерно 3,9 часа. Для столь крупного тела это исключительно быстро, и именно вращение, вероятно, связано с её нестандартной формой.
</a:t>
            </a:r>
            <a:endParaRPr lang="en-US" sz="923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особенности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обнаружен водяной лёд и тёмное пятно с иными свойствами отражения. Эти детали указывают на неоднородность поверхности и возможную сложную историю её формирования.
</a:t>
            </a:r>
            <a:endParaRPr lang="en-US" sz="847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происхождение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Хаумеа есть два спутника и кольцевая система. Её происхождение часто связывают с древним крупным столкновением, которое могло изменить форму, вращение и состав поверхности.
</a:t>
            </a:r>
            <a:endParaRPr lang="en-US" sz="87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Эрида и пересмотр границ Солнечной системы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Эриды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Эрида была обнаружена как очень далёкий и яркий объект рассеянного диска. Её заметные размеры и блеск сразу сделали её одним из самых обсуждаемых тел внешней Солнечной 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статусе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Эриды усилился вопрос: что считать планетой, если за орбитой Нептуна есть тела, сопоставимые с Плутоном. Это заставило астрономов уточнить критерии классификации.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классификация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2006 года закрепили категорию карликовых планет. Эрида стала примером того, как новые наблюдения меняют научные определения и расширяют представления о границах Солнечной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малых тел Солнечной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составу, орбитам и области распространения в Солнечной системе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носит схематический характер и показывает не точные доли, а основные области накопления малых тел в Солнечной системе.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плотные «склады» малых тел связаны с поясом астероидов и внешними ледяными резервуарами; именно они важны для поиска древнего вещества.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общим сведениям о распределении малых тел в Солнечной системе; без точных долей.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малые тела в Солнечной системе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Астероиды: состав, размеры и научное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5125600" y="537925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 не одинаковы по строению: среди них выделяют каменные, металлические и углеродистые типы. Такое разнообразие отражает условия, в которых они сформировались в ранней Солнечной системе.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5125602" y="1349512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Веста, Паллада и Гигея относятся к самым крупным астероидам и достигают сотен километров в диаметре. Их размеры позволяют сохранять следы древних процессов, недоступных на более мелких телах.
</a:t>
            </a:r>
            <a:endParaRPr lang="en-US" sz="1039" dirty="0"/>
          </a:p>
        </p:txBody>
      </p:sp>
      <p:sp>
        <p:nvSpPr>
          <p:cNvPr id="11" name="Text 4"/>
          <p:cNvSpPr txBox="1"/>
          <p:nvPr/>
        </p:nvSpPr>
        <p:spPr>
          <a:xfrm>
            <a:off x="5125602" y="2161104"/>
            <a:ext cx="3658500" cy="7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 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 показали на астероидах кратеры, древние базальтовые породы и признаки частичного плавления. Эти данные помогают восстанавливать раннюю историю Солнечной системы и этапы её химической дифференциации.
</a:t>
            </a:r>
            <a:endParaRPr lang="en-US" sz="10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80" y="2679175"/>
            <a:ext cx="3044955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Кометы: ледяные архивы, которые оживают у Солнца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Ядро, спрятанное в темноте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Вдали от Солнца комета выглядит как небольшое тёмное ядро из льда, пыли и каменных частиц. Именно в таком состоянии она лучше всего сохраняет первичное вещество, почти не изменённое временем.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хвост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приближении к Солнцу лёд начинает сублимировать, и вокруг ядра возникает кома — газово-пылевая оболочка. Поток частиц уносит вещество наружу, формируя хвост, который всегда направлен от Солнца.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память Солнечной 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кометном веществе обнаруживаются вода, углекислый газ, аммиак, метан и органические соединения. Поэтому кометы рассматривают как важные «капсулы времени», позволяющие изучать исходный химический состав протопланетного облака.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группы малых тел распределены по Солнечной системе и какие свойства связаны с их положением относительно Солнца.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Солнца, тем больше доля льда и тем сильнее связь объектов с холодными внешними резервуарами вещества.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современным астрономическим представлениям о структуре Солнечной системы.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области распространения малых тел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условную шкалу: чем выше столбец, тем сильнее орбита отличается от почти круговой и лежащей в плоскости планет.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Транснептуновые объекты и кентавры испытывают более сильные возмущения, чем астероиды главного пояса, поэтому их орбиты заметно менее устойчивы.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шкала по данным об орбитах малых тел; предназначена для наглядного сопоставления.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малых тел: эксцентриситет и наклон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метеороида к метеориту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процессе входа космического вещества в атмосферу Земли и на происхождении регулярных метеорных потоков.
</a:t>
            </a:r>
            <a:endParaRPr lang="en-US" sz="10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тела этого масштаба особенно важны для мониторинга: их трудно заметить заранее, но последствия входа в атмосферу могут быть серьёзными.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20–50 м
</a:t>
            </a:r>
            <a:endParaRPr lang="en-US" sz="6234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4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такой размер уже может вызвать разрушительный воздушный взрыв даже без падения на поверхность.
</a:t>
            </a:r>
            <a:endParaRPr lang="en-US" sz="2402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опасности околоземных объектов на основе наблюдений и анализа последствий атмосферных взрывов; данные сводного характера.
</a:t>
            </a:r>
            <a:endParaRPr lang="en-US" sz="6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миссии, изменившие знания о малых телах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Dawn: Веста и Церера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Dawn впервые подробно сравнила два очень разных тела: скалистую Весту и богатую льдом Цереру. Это помогло увидеть, как по-разному эволюционируют объекты в пределах одного пояса.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Horizons: Плутон и Аррокот
</a:t>
            </a:r>
            <a:pPr algn="l" indent="0" marL="0">
              <a:lnSpc>
                <a:spcPct val="115000"/>
              </a:lnSpc>
              <a:buNone/>
            </a:pPr>
            <a:r>
              <a:rPr lang="en-US" sz="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Пролёт New Horizons показал, что Плутон — не холодный и однообразный мир, а тело со сложной геологией, льдами и признаками активности. Позже Аррокот подтвердил древность и хрупкость объектов пояса Койпера.
</a:t>
            </a:r>
            <a:endParaRPr lang="en-US" sz="889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Rosetta: комета вблизи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Rosetta впервые долго сопровождала комету 67P/Чурюмова—Герасименко и изучала её поверхность, газы и пыль на месте. Полученные данные уточнили представления о строении и поведении кометных ядер.
</a:t>
            </a:r>
            <a:endParaRPr lang="en-US" sz="896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вопросы и 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миссия не просто добавляла фотографии, а меняла сами научные вопросы. Малые тела стали рассматривать как самостоятельные лаборатории, где можно проверять модели формирования Солнечной системы.
</a:t>
            </a:r>
            <a:endParaRPr lang="en-US" sz="8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389829"/>
            <a:ext cx="300000" cy="2666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карликовые планеты и малые тела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планеты, астероиды и кометы образовались из одного первичного запаса вещества. Их изучение позволяет понять, как из пыли и льда собирались более крупные тела.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многих объектов несут следы перестройки Солнечной системы. По ним астрономы восстанавливают миграцию планет-гигантов и перераспределение вещества между внутренними и внешними областями.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тела внешних областей рассматриваются как возможные переносчики воды и летучих веществ. Это помогает объяснить, откуда на Земле могли появиться важные для жизни соединения.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Органическая химия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 углеродистые астероиды содержат органические соединения, сохранившиеся с ранних этапов эволюции системы. Они показывают, какие строительные блоки были доступны задолго до появления планет.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 — хроника ранней Солнечной системы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планеты, астероиды и кометы сохранили следы древних процессов, по которым можно восстановить формирование планет, перенос воды и органических веществ, а также эволюцию всей Солнечной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2026-05-31T19:06:11Z</dcterms:created>
  <dcterms:modified xsi:type="dcterms:W3CDTF">2026-05-31T19:06:11Z</dcterms:modified>
</cp:coreProperties>
</file>