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«Неохотно и несмело...»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дождь как тихое начало обновления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— мастер пейзажной лирики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умеет показывать природу как живую и чувствующую. В стихотворении «Неохотно и несмело...» особенно заметны ожидание перемен, движение и тихое пробуждение весны.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стихотворения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ещё сохраняет зимнюю сдержанность. Чувствуется тишина, которая вот-вот сменится движением и переменой.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дождь и приближение грозы. Небо и воздух постепенно оживают, а пейзаж становится менее неподвижным.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усиливается: тучи расходятся, дождевые капли оживляют землю, и весенняя стихия становится заметнее.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возникает ощущение свежести и обновления. Природа будто просыпается и вступает в новый жизненный цикл.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природа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ведёт себя как живое существо: тучи движутся, ветер меняет пространство, а дождь словно участвует в общем действии. Это делает пейзаж особенно выразительным.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картине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постоянно сталкиваются тёмное и светлое, тихое и подвижное, спокойное и оживлённое. Благодаря этим контрастам весна воспринимается как время перемен и пробуждения.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603" y="1596471"/>
            <a:ext cx="31612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стихотворении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происходит медленно и сдержанно. Читатель ощущает, что природа ещё не решилась полностью перейти к весеннему движению.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стихотворения пространство становится более подвижным. Тучи, ветер и влага создают впечатление живого и меняющегося мира.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признаки дождя. Они не резкие, а мягкие, поэтому перемена воспринимается как постепенное приближение весны.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важнее всего чувство обновления. Воздух становится чище, а природа словно начинает новую, более светлую жизнь.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к оживлению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стихотворение движется от тишины к ясному ощущению весенней перемены.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усиливается постепенно: чем дальше, тем больше света, движения и ощущения обновления.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«Неохотно и несмело...»
</a:t>
            </a:r>
            <a:endParaRPr lang="en-US" sz="9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первой строки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«Неохотно и несмело...» сразу задают медленный темп и подчёркивают осторожность происходящего. Начало звучит мягко, без резкого перехода к действию.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помогает понять, что в стихотворении важно не само явление дождя, а его тихое приближение. Читатель наблюдает за природой как за живым процессом.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настраивает на вдумчивое чтение. Оно показывает, что весна у Тютчева приходит не внезапно, а постепенно, через едва заметные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природу похожей на живое существо. Тучи, дождь и ветер не просто существуют, а как будто действуют и чувствуют.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точнее представить настроение пейзажа. Они передают его мягкость, свежесть и переход от мрачности к свету.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усиливают образность картины. Благодаря им весенний дождь воспринимается не только как явление природы, но и как знак перемен.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создаёт впечатление тихого движения и негромкого дождя. Повторы звучных и мягких звуков делают стихотворение музыкальным и плавным.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основные образы стихотворения и их 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мысль: природа меняется постепенно и в этой перемене открывается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«Неохотно и несмело...»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как главный приём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помогает Тютчеву показать природу не как фон, а как участника событий. Она будто сама переживает перемены и отвечает на приближение весны.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тучи, дождь и земля становятся особенно выразительными. Читатель видит в них не предметы, а живые силы, которые готовят обновление.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стихотворение близким и понятным. Весенний дождь воспринимается как важное событие, которое меняет настроение всей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природы от тишины к обновлению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смысловым частям стихотворения Ф. И. Тютчева «Неохотно и несмело...»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ровный и неторопливый: строки словно передают осторожное движение дождя, который ещё только приближается и не нарушает тишину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создаёт мягкую, приглушённую картину весны. Повторы согласных и плавные сочетания слов помогают услышать тихое шуршание влаги и спокойное дыхание воздуха.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Размеренная интонация не ускоряет чтение, а ведёт его постепенно. Благодаря этому весна ощущается живой, но не бурной: природа пробуждается спокойно и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небо перед переменой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пейзаж кажется сдержанным и немного холодным. Низкое небо будто удерживает весну, а тишина в природе создаёт ожидание первого движения. Эта картина подходит для изображения спокойного, задумчивого утра.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земля и светлый просвет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пейзаже появляются признаки обновления: влажная трава, лёгкий дождь и прояснение в облаках. После этого серый фон начинает светлеть, а воздух кажется чище и прозрачнее.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стихотворения настроение становится почти праздничным. Ощущается радость от перемены, когда дождь уже не тревожит, а приносит свежесть. Для иллюстрации здесь особенно важны свет, капли воды и ожившая земля.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основано на простой и понятной картине весны, поэтому его легко представить. При этом за обычным дождём скрывается важная мысль о тихом начале перемен.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очень точно замечает детали природы: движение туч, влагу, свет и воздух после дождя. Эти наблюдения делают изображение живым и достоверным для читателя.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сложного сюжета, но есть выразительная музыка стиха. Плавное звучание строк помогает почувствовать не только картину, но и её настроение.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остаётся в памяти благодаря соединению образности, ясного языка и чувства обновления. Оно показывает, как краткий пейзаж может передать глубокий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основой образности становится одушевление природы, а остальные приёмы поддерживают его и делают картину весны более точной и звучной.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создаёт олицетворение: через него природа воспринимается как живое существо, а остальные средства усиливают это впечатление.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Ф. И. Тютчева «Неохотно и несмело...»
</a:t>
            </a:r>
            <a:endParaRPr lang="en-US" sz="7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человеческих чувств
</a:t>
            </a:r>
            <a:endParaRPr lang="en-US" sz="2789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осторожность: природа будто ждёт, прежде чем сделать первый шаг. Это похоже на состояние человека, который ещё не уверен в переменах.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признаки дождя и света, возникает ощущение ожидания хорошего. Так же и у человека после сомнений может появиться вера в лучшее.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ощущение свежести напоминает момент, когда тревога проходит и уступает место радости. Природа и человеческое чувство здесь движутся в одном направлении.
</a:t>
            </a:r>
            <a:endParaRPr lang="en-US" sz="10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25" y="2009288"/>
            <a:ext cx="618600" cy="61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400" y="3524375"/>
            <a:ext cx="61860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простые и очень точные слова, чтобы читатель легко представил дождь, небо и мокрую землю без лишних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сочетания звуков делают стихотворение спокойным на слух. Они помогают услышать не бурю, а тихое приближение весеннего дождя.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текста не мешает создать яркую картину. Простая лексика делает весеннее пробуждение понятным и близким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литературный анализ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стихотворении и его художественных особенностях.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анализ показывает, что смысл стихотворения раскрывается через пейзаж, а выразительность строится на живом изображении природы.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«Неохотно и несмело...»
</a:t>
            </a:r>
            <a:endParaRPr lang="en-US" sz="8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показывает: даже почти незаметное явление становится знаком обновления, свежести и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«Неохотно и несмело...»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весенний дождь способен начать большие перемены в природе
</a:t>
            </a:r>
            <a:endParaRPr lang="en-US" sz="26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стихотворения
</a:t>
            </a:r>
            <a:pPr algn="ctr" indent="0" marL="0">
              <a:lnSpc>
                <a:spcPct val="90000"/>
              </a:lnSpc>
              <a:buNone/>
            </a:pPr>
            <a:r>
              <a:rPr lang="en-US" sz="3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 весну как тихое, но важное обновление природы. В нём соединяются точные наблюдения, мягкое звучание и чувство ожидания, которое постепенно превращается в радость.
</a:t>
            </a:r>
            <a:endParaRPr lang="en-US" sz="34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2026-05-22T11:04:12Z</dcterms:created>
  <dcterms:modified xsi:type="dcterms:W3CDTF">2026-05-22T11:04:12Z</dcterms:modified>
</cp:coreProperties>
</file>