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Entertain us!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Развлечения, досуг и английский о любимых занятиях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подростков сегодня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11–13 лет досуг часто связан со смартфоном, музыкой, видео, играми, спортом и встречами с друзьями. Эта тема помогает говорить о предпочтениях, сравнивать варианты и объяснять своё мнение на 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0500" y="3266100"/>
            <a:ext cx="2232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3700" y="1507400"/>
            <a:ext cx="2790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69900" y="3266100"/>
            <a:ext cx="1953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развлечений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and concerts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концерты обычно связаны с activity outside the home. Они могут быть group-based, exciting and memorable, поэтому хорошо подходят для общения и совместных впечатлений.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games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часто объединяют solo activity и team play. Они требуют быстрой реакции, внимания и умения принимать решения, поэтому подходят для более активного досуга.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Films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подходят для спокойного отдыха и помогают обсуждать сюжет, героев и жанры. Это пример passive entertainment, которое легко сравнивать с более активными формами досуга.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поездки, прогулки и домашние дела. Её удобно описывать как relaxing, exciting или modern, а также сравнивать по настроению и способу прослушивания.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 — quiet entertainment, которое не требует экрана и помогает развивать vocabulary, imagination и concentration. Книги особенно полезны для тех, кто любит спокойный отдых.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Films as popular entertainment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movie night after school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друзья часто выбирают фильм, чтобы отдохнуть и обсудить общие интересы. Важны жанр, сюжет и герои, потому что именно они делают просмотр интересным. Хороший soundtrack и special effects помогают запомнить картину надолго.
</a:t>
            </a:r>
            <a:endParaRPr lang="en-US" sz="1166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script to screen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премьерой фильм проходит долгий путь: сценарий, съёмки, монтаж и работа со звуком. На экране зритель видит только результат, но за ним стоят director, actors and crew. Поэтому кино — это и искусство, и teamwork.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genres matter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любят action, others prefer comedy, fantasy or animation. Жанр помогает сразу понять, чего ждать от фильма: смеха, напряжения или удивительных событий. Для подростков это удобный способ выбрать картину под настроение и свободное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результаты школьного опроса и показывает, какие занятия подростки выбирают чаще всего.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 класса, обобщённые данные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teenagers prefer in their free time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видео лидируют, потому что они доступны на телефоне. Книги и театр выбирают реже, но они остаются важными.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7971" y="1762825"/>
            <a:ext cx="4058658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Entertainment: advantages and limitations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показывает, что у каждого вида досуга есть своя польза и свои ограничения.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разнообразный досуг: он сочетает отдых, развитие навыков и физическую активность.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опрос и типичные школьные примеры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film is made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фильма: от идеи до показа в кинотеатре или онлайн.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создаёт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быть радостной, спокойной или тревожной даже без слов. В фильмах, рекламе и играх она помогает зрителю быстрее понять атмосферу и почувствовать нужные эмоции.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Rhythm, melody, tempo, volume and dynamics делают композицию узнаваемой. Если темп быстрый, музыка звучит энергично; если мелодия плавная, она чаще создаёт спокойное и мягкое впечатление.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слушают pop, rock, classical, hip-hop and electronic music. Выбор жанра зависит от настроения, компании и того, нужен ли фоновый звук или что-то для внимательного прослушивания.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удобно говорить catchy song, fast beat, smooth melody, live performance и favourite track. Эти сочетания помогают точно описывать музыку, которую приятно слушать и обсуждать.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эмоции
</a:t>
            </a:r>
            <a:endParaRPr lang="en-US" sz="3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and live performance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audience sees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сразу заметны costumes, scenery and lighting: они помогают понять место действия и настроение истории. Даже небольшой спектакль может выглядеть ярко, если актёры говорят выразительно и уверенно. Такой опыт развивает listening skills и imagination.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school play on stage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постановка отличается тем, что всё происходит live: актёры не могут сделать второй дубль. Зрители следят за голосом, движениями и реакцией сцены в реальном времени. Поэтому внимание к деталям становится особенно важным.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устройства подходят для разных задач: коротких роликов, фильмов, игр или чтения. Чаще всего подростки выбирают то, что всегда под рукой.
</a:t>
            </a:r>
            <a:endParaRPr lang="en-US" sz="113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опрос, обобщённые данные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devices used for entertainment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лидирует, потому что объединяет несколько видов досуга. Компьютер и телевизор важны для длинного контента, а консоль — для игр.
</a:t>
            </a:r>
            <a:endParaRPr lang="en-US" sz="11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как тихое развлечение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отдохнуть без шума и спешки. Книга подходит для короткого перерыва перед сном, когда хочется успокоиться, переключиться и провести время с пользой.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расширяет словарный запас, тренирует память и внимание, а также развивает воображение. Эти навыки полезны и на уроках, и в повседневном общении.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девятиклассников интересны как fiction, так и non-fiction: adventure, detective, fantasy, biography и graphic novels. Разные жанры помогают выбирать книги по настроению и цели.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произведения используют понятия characters, setting, conflict, theme и message. Они помогают не просто пересказать сюжет, а объяснить, о чём книга и чему она учит.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отдыха развивают разные навыки и подходят для разных ситуаций. Таблица показывает, чем они отличаются по месту, участникам и времени.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театр развивают внимательное восприятие, настольные игры — общение и стратегию, а спорт — движение и командную работу.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 и примеры из повседневной жизни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досуга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досуг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развлекались через народные сказки, ярмарки, танцы, игры и живые выступления. Такие формы досуга были связаны с общением и общими праздниками.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радио, кино и телевидение. Развлечения стали более массовыми, а у людей появилось больше способов узнавать истории, музыку и новости.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сделал entertainment быстрее, доступнее и разнообразнее. Подростки получили выбор между традиционными занятиями и онлайн-платформами, а многие форматы перешли в цифровую среду.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форматы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сочетаются старые и новые формы: онлайн-концерты, стриминговые сервисы и электронные книги. Это показывает, что развлечения постоянно меняются вместе с технологиями.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Развлечения: от прошлого к настоящему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подходящее развлечение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зависит от времени, места, компании и настроения.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чаще всего используется вечером, когда заканчиваются уроки и появляется свободное время для общения и отдыха.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 типичный режим дня подростков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в течение дня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 вечер и выходные; значит, важно не заменять экраном движение, сон и живое общение.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и полезные привычки
</a:t>
            </a:r>
            <a:endParaRPr lang="en-US" sz="284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перерывы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20–30 минут у экрана полезно встать, размяться и посмотреть вдаль. Такие паузы снижают усталость глаз и помогают сохранить внимание во время учёбы и отдыха.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расстоянием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должен находиться на удобном расстоянии, а освещение — не мешать чтению и просмотру. Это уменьшает напряжение глаз и делает использование устройств более комфортным.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Защищайте личные данные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использовать настройки приватности, надёжные пароли и не делиться личной информацией с незнакомыми людьми. Безопасное поведение в сети — часть современной цифровой грамотности.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баланс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не должны мешать домашнему заданию, сну и движению. Если экранное время вытесняет отдых и спорт, стоит вовремя остановиться и изменить режим дня.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развлечения объединяют людей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Настольный вечер у друзей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друзья собрались за настольной игрой и быстро разделились на команды. Кто-то придумывал стратегию, кто-то шутил, а кто-то считал ходы. Вечер прошёл весело, и у всех осталось общее воспоминание.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Концерт, который запомнился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концерте ребята вместе слушали музыку, аплодировали и поддерживали выступающих. Когда любимая песня зазвучала в финале, зал подхватил её хором. Такое событие легко превращается в общий праздник.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индустрии развлечений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специалисты создают фильмы, спектакли и игры.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профессии требуют творчества и командной работы, а у каждой — своя часть конечного результата.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кино, театра и разработки игр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развлечение хорошим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развлечение должно увлекать и подходить по возрасту. Если занятие слишком сложное или, наоборот, слишком простое, оно быстро теряет смысл и не приносит удовольствия.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отдых был безопасным и не вредил здоровью. Полезные формы досуга могут развивать язык, память, творчество, координацию и умение общаться с другими.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могут быть смешными, спокойными, яркими или познавательными. Один и тот же вид отдыха не подходит для каждого настроения, поэтому важно иметь выбор.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досуг сочетает активные и тихие занятия, а также не требует слишком много времени на одном экране. Разнообразие делает свободное время интереснее и полезнее.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Entertain us! — главные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подростков бывают традиционными и цифровыми, индивидуальными и групповыми. Английский язык помогает говорить о предпочтениях, сравнивать варианты и объяснять выбор. Лучший досуг — это интерес, польза и баланс.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2026-05-31T12:05:29Z</dcterms:created>
  <dcterms:modified xsi:type="dcterms:W3CDTF">2026-05-31T12:05:29Z</dcterms:modified>
</cp:coreProperties>
</file>