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Гидросфера: откуда взялась вода?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на Земле: происхождение, круговорот и значение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всю воду Земли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объединяет всю воду планеты: от океанов до облаков и подземных слоёв. Она постоянно движется, меняет состояние и влияет на природу, климат и жизнь людей.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 Земле находится вода?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Повсюду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4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воды сосредоточена в океанах, но она не единственная. Вода есть в морях, реках, озёрах, болтах, льде, почве и даже в воздухе.
</a:t>
            </a:r>
            <a:endParaRPr lang="en-US" sz="1041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Скрытые запасы
</a:t>
            </a:r>
            <a:pPr algn="l" indent="0" marL="0">
              <a:lnSpc>
                <a:spcPct val="115000"/>
              </a:lnSpc>
              <a:buNone/>
            </a:pPr>
            <a:r>
              <a:rPr lang="en-US" sz="4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воды скрыта глубоко под землёй. Подземные воды часто не видны, но именно они питают источники, колодцы и многие реки в сухие сезоны.
</a:t>
            </a:r>
            <a:endParaRPr lang="en-US" sz="1041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4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работает как единая система. Вода свободно переходит между океаном, сушей, льдом и атмосферой, поэтому каждый её запас связан с другими.
</a:t>
            </a:r>
            <a:endParaRPr lang="en-US" sz="104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гидросфера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как главный резерв
</a:t>
            </a:r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занимает огромную часть гидросферы и хранит основную массу воды на планете. Через испарение он постоянно передаёт влагу в атмосферу, а затем получает её обратно в виде осадков.
</a:t>
            </a:r>
            <a:endParaRPr lang="en-US" sz="985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на суше
</a:t>
            </a:r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удерживает воду в реках, озёрах, болотах и почвах. Эти запасы меньше океанических, но именно они особенно важны для жизни людей, животных и растений на материках.
</a:t>
            </a:r>
            <a:endParaRPr lang="en-US" sz="985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 атмосфера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Лёд, снег и водяной пар тоже входят в состав гидросферы. Они связывают холодные и тёплые области Земли, а их превращения помогают воде непрерывно перемещаться по планете.
</a:t>
            </a:r>
            <a:endParaRPr lang="en-US" sz="985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вся вода планеты солёная, а пресная — лишь малая доля. Часть пресных запасов труднодоступна, поэтому особенно важно беречь реки, озёра и подземные воды.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воды на Земле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пресной воды очень малы по сравнению с океаном, поэтому доступная вода для людей особенно ценна.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школьного курса географии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35" y="1935525"/>
            <a:ext cx="23467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53458"/>
            <a:ext cx="273600" cy="24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5625" y="3461294"/>
            <a:ext cx="273600" cy="21888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состояния воды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Твёрдое состояние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Лёд, снег и жидкая вода — это разные формы одного вещества. При нагревании лёд тает, а при сильном охлаждении вода снова превращается в твёрдое состояние.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Жидкое состояние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Жидкая вода течёт по рекам, просачивается в грунт и собирается в водоёмах. Её движение зависит от температуры, рельефа и силы тяжести.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Газообразное состояние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водяной пар поднимается в воздух при испарении. Когда он охлаждается, образуются капли и облака, из которых затем выпадают осадки.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727576"/>
            <a:ext cx="4418400" cy="6952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и солёная вода по-разному распределены на Земле и используются человеком не одинаково.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и солёная вода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Солёной воды намного больше, но для человека и живых организмов важнее именно пресная.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школьного курса географии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воды: основные этапы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схема круговорота воды между океаном, сушей и атмосферой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облака и осадки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переход водяного пара в облака и дальнейшее распределение воды на поверхности и в грунте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 регионе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и сток
</a:t>
            </a:r>
            <a:pPr algn="l" indent="0" marL="0">
              <a:lnSpc>
                <a:spcPct val="115000"/>
              </a:lnSpc>
              <a:buNone/>
            </a:pPr>
            <a:r>
              <a:rPr lang="en-US" sz="34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Атмосферные осадки пополняют реки и ручьи. Вода стекает по склонам, собирается в руслах и постепенно направляется к озёрам и морям, поддерживая общий водный баланс территории.
</a:t>
            </a:r>
            <a:endParaRPr lang="en-US" sz="870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764476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как звено
</a:t>
            </a:r>
            <a:pPr algn="l" indent="0" marL="0">
              <a:lnSpc>
                <a:spcPct val="115000"/>
              </a:lnSpc>
              <a:buNone/>
            </a:pPr>
            <a:r>
              <a:rPr lang="en-US" sz="33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накапливают воду и сглаживают её расход. Они принимают речной приток, частично теряют влагу на испарение и могут отдавать её дальше через реки и грунтовые воды.
</a:t>
            </a:r>
            <a:endParaRPr lang="en-US" sz="844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599533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в атмосферу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поверхности моря вода испаряется и возвращается в атмосферу. Так замыкается местный круговорот, который связывает сушу, водоёмы и воздух в единую систему.
</a:t>
            </a:r>
            <a:endParaRPr lang="en-US" sz="90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снег и ледники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971730" y="261025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таяние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теплее, нижние слои ледника начинают таять. Эта вода стекает в ручьи и реки, поэтому горные ледники особенно важны для летнего питания рек.
</a:t>
            </a:r>
            <a:endParaRPr lang="en-US" sz="951" dirty="0"/>
          </a:p>
        </p:txBody>
      </p:sp>
      <p:sp>
        <p:nvSpPr>
          <p:cNvPr id="10" name="Text 3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запас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 можно представить как природный резервуар. Он удерживает воду на высоте, а затем постепенно отдаёт её вниз, поддерживая водообмен даже в засушливые периоды.
</a:t>
            </a:r>
            <a:endParaRPr lang="en-US" sz="864" dirty="0"/>
          </a:p>
        </p:txBody>
      </p:sp>
      <p:sp>
        <p:nvSpPr>
          <p:cNvPr id="11" name="Text 4"/>
          <p:cNvSpPr txBox="1"/>
          <p:nvPr/>
        </p:nvSpPr>
        <p:spPr>
          <a:xfrm>
            <a:off x="971730" y="171690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Снежные накопления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снег не успевает растаять за одно лето и накапливается год за годом. Так образуются ледники, которые медленно движутся и долго сохраняют воду в твёрдом состоянии.
</a:t>
            </a:r>
            <a:endParaRPr lang="en-US" sz="9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истории об океанах и течениях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как аккумулятор тепла
</a:t>
            </a:r>
            <a:pPr algn="l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не просто занимает огромную площадь — он накапливает тепло и медленно отдаёт его воздуху. Поэтому у побережий климат обычно мягче, чем в глубине материка.
</a:t>
            </a:r>
            <a:endParaRPr lang="en-US" sz="907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и 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течения переносят влагу и согревают берега, а холодные, наоборот, охлаждают воздух и могут уменьшать количество осадков. Из-за этого соседние побережья нередко сильно различаются по погоде.
</a:t>
            </a:r>
            <a:endParaRPr lang="en-US" sz="859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под влиянием моря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влажный океанический воздух встречается с сушей, часто образуются туманы, облака и частые дожди. Именно поэтому морские побережья выглядят и живут иначе, чем внутренние районы.
</a:t>
            </a:r>
            <a:endParaRPr lang="en-US" sz="879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подземные воды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Просачивание в почву
</a:t>
            </a:r>
            <a:pPr algn="l" indent="0" marL="0">
              <a:lnSpc>
                <a:spcPct val="115000"/>
              </a:lnSpc>
              <a:buNone/>
            </a:pPr>
            <a:r>
              <a:rPr lang="en-US" sz="4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Дождевая вода легко уходит в почву, если она рыхлая и пронизана трещинами. Чем больше пор в породах, тем глубже может просачиваться влага и накапливаться под землёй.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Водоносные слои
</a:t>
            </a:r>
            <a:pPr algn="l" indent="0" marL="0">
              <a:lnSpc>
                <a:spcPct val="115000"/>
              </a:lnSpc>
              <a:buNone/>
            </a:pPr>
            <a:r>
              <a:rPr lang="en-US" sz="4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землёй вода собирается в водоносных слоях — таких участках пород, которые могут хранить и пропускать влагу. Именно они питают колодцы, родники и некоторые источники рек.
</a:t>
            </a:r>
            <a:endParaRPr lang="en-US" sz="980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пополнения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подземной воды пополняются не только дождями, но и талым снегом, а иногда и водой из рек. Поэтому подземные воды тесно связаны с погодой и рельефом.
</a:t>
            </a:r>
            <a:endParaRPr lang="en-US" sz="104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как запас воды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Зимнее накопление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снег накапливается в горах и уплотняется. Со временем он превращается в лёд, образуя ледник, который может хранить воду многие десятилетия и даже века.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Сезонное таяние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 летом часть льда тает. Талая вода питает ручьи, реки и озёра, поэтому в тёплый сезон сток в горных районах часто увеличивается.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запасов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потеплении лёд сокращается быстрее, чем успевает накопиться новый снег. Это меняет режим рек, уменьшает запасы пресной воды и влияет на растения и животных.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появилась вода на Земле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911876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Космический вклад
</a:t>
            </a:r>
            <a:pPr algn="l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одной из гипотез, часть воды пришла на Землю вместе с веществом, из которого формировались астероиды и кометы. Такие тела могли доставить лёд и другие летучие вещества.
</a:t>
            </a:r>
            <a:endParaRPr lang="en-US" sz="785" dirty="0"/>
          </a:p>
        </p:txBody>
      </p:sp>
      <p:sp>
        <p:nvSpPr>
          <p:cNvPr id="10" name="Text 3"/>
          <p:cNvSpPr txBox="1"/>
          <p:nvPr/>
        </p:nvSpPr>
        <p:spPr>
          <a:xfrm>
            <a:off x="3467988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из недр
</a:t>
            </a:r>
            <a:pPr algn="l" indent="0" marL="0">
              <a:lnSpc>
                <a:spcPct val="115000"/>
              </a:lnSpc>
              <a:buNone/>
            </a:pPr>
            <a:r>
              <a:rPr lang="en-US" sz="3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гипотеза связана с недрами планеты. При раннем нагреве Земли из расплавленных пород выделялись газы и водяной пар, которые затем накапливались в атмосфере.
</a:t>
            </a:r>
            <a:endParaRPr lang="en-US" sz="830" dirty="0"/>
          </a:p>
        </p:txBody>
      </p:sp>
      <p:sp>
        <p:nvSpPr>
          <p:cNvPr id="11" name="Text 4"/>
          <p:cNvSpPr txBox="1"/>
          <p:nvPr/>
        </p:nvSpPr>
        <p:spPr>
          <a:xfrm>
            <a:off x="6024106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источников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Скорее всего, гидросфера возникла не из одного источника. Разные процессы могли действовать одновременно, постепенно пополняя запасы воды на молодой Земле.
</a:t>
            </a:r>
            <a:endParaRPr lang="en-US" sz="8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вода в истории Земли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Остывание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молодая Земля начала остывать, водяной пар в атмосфере стал конденсироваться. Так на поверхности появились дожди, а затем и первые океаны.
</a:t>
            </a:r>
            <a:endParaRPr lang="en-US" sz="905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764476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вод
</a:t>
            </a:r>
            <a:pPr algn="l" indent="0" marL="0">
              <a:lnSpc>
                <a:spcPct val="115000"/>
              </a:lnSpc>
              <a:buNone/>
            </a:pPr>
            <a:r>
              <a:rPr lang="en-US" sz="33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вода начала распределяться по разным оболочкам Земли. Часть осталась в океанах и морях, часть превратилась в пресные воды рек, озёр, льдов и подземных запасов.
</a:t>
            </a:r>
            <a:endParaRPr lang="en-US" sz="837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599533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живых организмов и накопление кислорода изменили состав атмосферы и поверхностных вод. Это повлияло на химические процессы и сделало планету ещё более разнообразной.
</a:t>
            </a:r>
            <a:endParaRPr lang="en-US" sz="76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1358" y="1978300"/>
            <a:ext cx="398700" cy="35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01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2173" y="2004838"/>
            <a:ext cx="398700" cy="35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1073" y="2022558"/>
            <a:ext cx="398700" cy="3189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рельеф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Выветривание пород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постепенно разрушает камни: в трещины попадает влага, а затем она расширяет их при замерзании. Так породы становятся слабее и легче разрушаются.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и перенос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воды уносят песок, глину и мелкие камни. Чем сильнее течение, тем быстрее углубляются русла рек, образуются овраги и меняется форма поверхности.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осадков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Перемещённые частицы оседают там, где течение замедляется. Поэтому в дельтах, низинах и на дне водоёмов накапливаются слои песка, ила и других осадков.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морские волны не только разрушают, но и создают. Они могут формировать долины, берега, дельты и другие новые элементы рельефа.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 миниатюре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в чашке показывает, как вода переходит из одной формы в другую и возвращается обратно.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о воде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не пропадает
</a:t>
            </a:r>
            <a:pPr algn="l" indent="0" marL="0">
              <a:lnSpc>
                <a:spcPct val="115000"/>
              </a:lnSpc>
              <a:buNone/>
            </a:pPr>
            <a:r>
              <a:rPr lang="en-US" sz="4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лужа или мокрая одежда высыхает, вода не исчезает. Она переходит в водяной пар или уходит в почву, а затем может снова вернуться в круговорот.
</a:t>
            </a:r>
            <a:endParaRPr lang="en-US" sz="1041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вся вода пресная
</a:t>
            </a:r>
            <a:pPr algn="l" indent="0" marL="0">
              <a:lnSpc>
                <a:spcPct val="115000"/>
              </a:lnSpc>
              <a:buNone/>
            </a:pPr>
            <a:r>
              <a:rPr lang="en-US" sz="4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вся вода на Земле пресная. Большая её часть содержится в океанах и морях, где растворено много солей, поэтому для питья такая вода не подходит.
</a:t>
            </a:r>
            <a:endParaRPr lang="en-US" sz="1041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везде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4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есть не только в реках и озёрах. Она находится в ледниках, в воздухе, в почве и под землёй, образуя единую систему гидросферы.
</a:t>
            </a:r>
            <a:endParaRPr lang="en-US" sz="104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1700" y="2963292"/>
            <a:ext cx="7668600" cy="18722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которая меняет Землю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 — это единая водная оболочка Земли, в которой связаны океаны, лёд, подземные воды, реки и атмосфера. Вода постоянно меняется, двигается и формирует облик планеты.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2026-07-26T16:48:45Z</dcterms:created>
  <dcterms:modified xsi:type="dcterms:W3CDTF">2026-07-26T16:48:45Z</dcterms:modified>
</cp:coreProperties>
</file>