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Склонения существительных: зачем они нужны
</a:t>
            </a:r>
            <a:endParaRPr lang="en-US" sz="2759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слова меняют окончания и почему это важно.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предметы, людей, животных и явления. Оно отвечает на вопросы кто? и что? Род и число помогают понять, как слово будет изменяться.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существительном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склонению относятся слова женского рода с окончаниями -а и -я: мама, книга, земля, дядя. Их легко узнать в начальной форме.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падежах такие существительные меняют окончание: мамы, маме, мамой, о маме. Слово как будто переодевается, но остаётся самим собой.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заметное склонение для младших школьников, потому что такие слова часто встречаются в учебных текстах, сказках и обычной речи.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и мягкие окончания второго склонения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и среднего 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второе склонение входят существительные мужского рода с нулевым окончанием: стол, конь, день. Сюда же относятся слова среднего рода на -о и -е: окно, море.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меняются по падежам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тоже изменяются по падежам: стола, столу, столом, о столе. Формы у них разные, но правило остаётся одно и то же.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третьему склонению относятся существительные женского рода с мягким знаком на конце: ночь, тетрадь, печь, радость. Мягкий знак сразу подсказывает нужную группу.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у таких слов часто появляется окончание -и: ночи, тетради. Слово меняется, а мягкий знак остаётся на своём месте.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часто встречается форма с -ью: ночью, тетрадью. Это склонение помогает не потерять мягкий знак и написать слово правильно.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ставим в начальную форму, потом смотрим род и окончание.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31875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425" y="2174757"/>
            <a:ext cx="1536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25940"/>
            <a:ext cx="160200" cy="1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775" y="3674593"/>
            <a:ext cx="144900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75" y="4424498"/>
            <a:ext cx="144900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 изменения слов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форма слова. Она отвечает на вопросы кто? что? и помогает узнать слово без всяких хитростей.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и дательный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падежах существительное получает новые окончания. Они показывают, чего нет, кому что-то дают или к кому обращаются.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часто отвечает на вопросы кого? что? и обозначает предмет, на который направлено действие. Окончание снова меняется.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помогает сказать, чем или кем совершается действие. Формы звучат иначе, например: книгой, домом, ночью.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встречается с предлогом о. Слово подсказывает, о чём идёт речь: о книге, о доме, о маме.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слов 1-го склонения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и творительном падежах появляются окончания -е, -ой, -ей: маме, землёй, мамой. Эти формы легко спутать, если не проверить вопрос к слову.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в родительном падеже часто слышатся окончания -ы или -и: мамы, земли. Они помогают показать, что предмета нет или чего-то стало меньше.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слов 2-го склонения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мужского рода второго склонения часто появляются формы стола, столу, столом, о столе. Окончания меняются, а слово остаётся узнаваемым и знакомым.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среднего рода формы тоже изменяются: окно, окна, окну, окном, об окне. Здесь особенно важно внимательно смотреть на окончание.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очень часто встречаются в речи и в учебных текстах. Если запомнить их образец, писать и говорить становится намного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987" y="1835943"/>
            <a:ext cx="180675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78633"/>
            <a:ext cx="194400" cy="155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слов 3-го склонения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третьего склонения в родительном падеже часто появляется окончание -и: ночи, тетради. Слово звучит мягко и немного загадочно.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тоже часто пишется -и: ночи, тетради. Эта форма помогает показать направление действия или адресата.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часто появляется форма с -ью: ночью, тетрадью. Мягкий знак в начальной форме остаётся главным подсказчиком.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заканчивается на мягкий знак и относится к женскому роду, это почти наверняка третье склонение. Такой признак очень удобно запомнить.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особые случаи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-мя, например имя, время, пламя и семя, живут по особым правилам. Они не относятся ни к одному из трёх привычных склонений, поэтому требуют отдельного запоминания.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несклоняемые существительные: кафе, пальто, кино. Их окончания не меняются ни в одном падеже, так что слово остаётся узнаваемым, как упрямый маленький герой.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лучше сразу выделять в отдельную группу. Если видеть их чаще, легче заметить, что они ведут себя не как мама, дом или ночь, а по-своему.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полезно проверять, меняется ли слово по падежам. Если форма остаётся почти той же, это повод вспомнить об исключении и не спешить с обычным правилом.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подсказки, чтобы не ошибиться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начальной форме — как на фото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поставить слово в начальную форму, будто сделать его чёткий снимок. Затем определить род и посмотреть на окончание. Этот простой порядок помогает не перепутать склонение даже у слов, которые выглядят похожими.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мягкий знак сбивает с толку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мягким знаком в конце особенно любят устраивать сюрпризы. Если внимательно определить род и вспомнить, что это женские слова, становится ясно: перед нами третье склонение, а не что-то загадочное и страшное.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окончанию — как по подсказке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взглянуть на последнюю букву. У слов на -а и -я чаще всего первое склонение, у мужских слов и среднего рода — второе. Такая проверка работает быстро, если не торопиться и читать слово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существительное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правильную падежную форму и не перепутать окончания в речи и на письме.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одного слова в разных формах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 показывает второе склонение: дом, дома, дому, дом, домом, о доме. Меняются окончания, а само слово остаётся узнаваемым и крепким, как маленький кирпичный домик.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мама относится к первому склонению: мама, мамы, маме, маму, мамой, о маме. Здесь окончания меняются заметно, и каждую форму легко услышать в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ночь — пример третьего склонения: ночь, ночи, ночи, ночь, ночью, о ночи. Мягкий знак остаётся в начальной форме и подсказывает нужные изменения.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эти три слова, видно главное: одно и то же существительное может иметь разные формы. Это помогает точнее строить предложение и не теряться в падежах.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Склонения вокруг нас каждый день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пишет записку или сообщение, окончания слов помогают сделать текст понятным. Фраза «Я иду к маме» звучит естественно, а неверная форма сразу режет слух. Склонения делают письмо аккуратным и дружелюбным.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сказки и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Склонения встречаются не только в учебнике, но и в сказках, объявлениях и обычных разговорах. Без них предложение развалилось бы, как башня из кубиков. Именно правильные окончания соединяют слова в понятную мысль.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выбрано верно, собеседнику не приходится догадываться, что имелось в виду. Склонения помогают быстро понять, кто что делает, кому и о чём говорят. Это маленькое правило, но очень большой помощник.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путают первое и третье склонение. Особенно это случается со словами на -я и с существительными с мягким знаком, когда кажется, что правило можно угадать наугад.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мягкий знак или выбрать неверное окончание после предлога. Тут помогает вопрос к слову: он как маленький фонарик, который освещает нужную форму.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бывают и у слов типа тетрадь, площадь. Если внимательно определить род, окончание и падеж, ошибка становится гораздо менее вероятной, а слово — послушным и понятным.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младших школьников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без ошибки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в предложении помогает выбрать правильную форму по падежу, роду и образцу склонения.
</a:t>
            </a:r>
            <a:endParaRPr lang="en-US" sz="10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запоминания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Группировать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собирать слова по образцам: мама, папа, земля, море, ночь. Когда слова стоят рядом, легче увидеть, чем одно склонение отличается от другого, и запомнить окончания без лишней путаницы.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сравнения: книга — окно, тетрадь — стол. Так заметно, что слова меняются по-разному, и правило перестаёт быть скучным. Сравнение помогает быстро увидеть нужный тип склонения.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коротко и часто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запоминаются лучше длинных объяснений. Если несколько раз произнести формы вслух, окончания начинают звучать знакомо, как припев любимой песенки, и ошибка приходит всё реже.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трёх склонений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легко узнать по словам женского рода на -а и -я: мама, книга, земля. Такие существительные часто меняют окончания заметно и довольно предсказуемо.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склонение включает мужские слова с нулевым окончанием и средний род на -о, -е: стол, день, окно, море. Эта группа очень часто встречается в речи и тексте.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— это женские слова с мягким знаком на конце: ночь, тетрадь, печь, радость. Мягкий знак в начальной форме помогает быстро узнать нужное правило.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Склонения — это ключ к грамотной речи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род, окончание и три склонения, существительные легко поддаются проверке. Тогда мама, дом и ночь будут изменяться без ошибок, а речь станет ясной и аккуратной.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2026-05-21T22:07:11Z</dcterms:created>
  <dcterms:modified xsi:type="dcterms:W3CDTF">2026-05-21T22:07:11Z</dcterms:modified>
</cp:coreProperties>
</file>