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Пушкин. «Поэту»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свободе творчества и достоинстве поэта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его время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Болдине, в год творческого подъёма Пушкина. Оно отражает размышления о свободе художника, цензуре и цене общественного мнения.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и смысл обращения к поэту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говорит о призвании художника как о внутреннем долге. Настоящее творчество рождается не ради похвалы, а ради верности своему дару и высокому смыслу искусства.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должен подстраиваться под чужие ожидания и менять голос ради одобрения. Для него важнее сохранить честность перед собой, чем добиться громкого, но случайного успеха.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подлинная ценность искусства не в шумной славе. Она в том, насколько точно поэт следует своему назначению и остаётся свободным.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14460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14460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Тема: поэт и общество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 стихотворении показано как пространство быстрых оценок. Оно легко восторгается и так же легко осуждает, не задерживаясь на сути сказанного.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противопоставлен этой суете. Его работа требует сосредоточенности, внутренней дисциплины и умения слышать собственный творческий голос.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суета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успех связан с громкими словами, спешкой и поверхностным вниманием. Такая слава может быть заметной, но она недолговечна.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поэта проявляется в верности таланту. Именно она помогает не зависеть от настроения публики и сохранять достоинство.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у Пушкина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и сосредоточенность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Пушкина — человек особого дара, которому необходимы тишина и собранность. Его сила раскрывается не в шуме, а в напряжённой внутренней работе.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достоинство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умеет сохранять себя в любом отношении к нему окружающих. Он не ищет защиты в толпе и потому остаётся духовно независимым.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обозначается главный вопрос: зачем существует поэт и чем определяется его предназначение.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Внутренняя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раскрывается, что творчество связано с трудом, сосредоточенностью и верностью собственному дару.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обществом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возникает столкновение с чужой оценкой: похвала и осуждение оказываются одинаково ненадёжными.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утверждается главное: поэт должен оставаться свободным и служить искусству, а не толпе.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миров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главную мысль стихотворения: у толпы и у поэта разные ценности.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живёт мгновенной реакцией, а поэт — внутренней правдой и трудом. Поэтому внешняя известность кратка, а подлинное искусство сохраняет значение надолго.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стихотворение «Поэту», 1830 год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подчёркивает зрелость авторской позиции: поэт ценен не похвалой, а верностью своему призванию.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стихотворение «Поэту»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Пушкин особенно ясно сформулировал идею независимости поэта от чужого одобрения.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противопоставлена зависимости от мнения окружающих. Пушкин показывает, что художник теряет себя, если начинает писать только ради одобрения.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противопоставлено угодливости. Настоящее творчество рождается из внутренней необходимости, а не из желания понравиться любой ценой.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цель искусства противопоставлена пустой известности. Для поэта важнее смысл и глубина, чем громкое, но недолгое признание.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труд противопоставлен поверхностной оценке. Толпа видит результат сразу, а настоящий поэт создаёт ценность, которую понимают не мгновенно.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противопоставления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дара к служению искусству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мыслей в стихотворении А.С. Пушкина «Поэту»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строит текст на резком противопоставлении поэта и толпы: тишина, труд и внутренняя свобода сталкиваются с шумом, суетой и внешними оценками.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и точные формулы звучат как афоризмы. Благодаря им мысль воспринимается ясно, а интонация становится уверенной, строгой и даже торжественной.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создают слова, связанные с честью, свободой и искусством. Они помогают показать, что для поэта важнее верность дару, чем случайная похвала.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2216293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499" y="2216293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399" y="2216293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05667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толпы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не имеет конкретных черт, потому что Пушкина интересует не отдельная группа людей, а само поверхностное общественное мнение.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суета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с громкими разговорами, поспешными оценками и постоянным движением. Такая среда мешает вдумчивому творчеству и сосредоточенности.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Непостоянство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легко хвалит и так же быстро осуждает. Ее мнение меняется, поэтому на него нельзя опираться как на мерило истинной ценности искусства.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толпы важнее видимость успеха, чем внутренний смысл. Пушкин противопоставляет этому тихую работу поэта, который служит своему призванию, а не чужому одобрению.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стихотворения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мотивы в тексте звучат особенно сильно, а какие остаются вспомогательными и подчинены главной мысли.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сделан на свободе и внутренней работе поэта, а не на славе или внешнем признании.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стихотворение «Поэту», 1830 год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Пушкина лаконична и точна: в ней нет лишних подробностей, поэтому каждая строка сразу подводит читателя к главной мысли о назначении поэта.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высокого стиля — о чести, свободе, даре и искусстве — придают стихотворению философскую глубину. При этом текст остается понятным и не перегруженным.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синтаксиса усиливает выразительность. Короткие фразы звучат уверенно и помогают почувствовать, что автор говорит не эмоцией, а продуманным убеждением.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и визуальные детали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и сосредоточенное настроение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спокойная, но напряженная собранность. Пушкин говорит о важной духовной задаче, поэтому интонация звучит серьезно и возвышенно. В ней нет суеты или легкомыслия.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рабочего пространства поэта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визуального ряда подходят тишина кабинета, свет свечи, перо и книга. Такие детали помогают показать одиночество, размышление и труд, которые сопровождают настоящее творчество.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произведениями Пушкина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«Пророке» поэт получает особое предназначение и становится носителем истины. Эта тема близка стихотворению «Поэту», где тоже подчеркивается высокая миссия искусства.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«Разговоре книгопродавца с поэтом» важен спор между творчеством и выгодой. Пушкин показывает, что подлинное искусство нельзя свести к продаже и успеху.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«Поэт и толпа» особенно ясно звучит противопоставление художника и общества. Поэт сохраняет свободу, когда не подчиняет вдохновение чужим ожиданиям.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произведения объединяет одна мысль: поэт отвечает не перед шумной публикой, а перед истиной, талантом и собственной совестью.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стихотворение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элементы анализа и помогает быстро увидеть, как устроен смысл 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раскрывает ценность внутренней независимости: поэт сохраняет достоинство, когда остается верен своему дару и не зависит от толпы.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«Поэту», 1830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798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сегодня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1830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было написано как размышление о призвании художника. Уже тогда Пушкин ставил вопрос: что важнее — признание публики или верность своему таланту.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321513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многие школьники сталкиваются с оценками и сравнениями. Текст помогает понять, что мнение окружающих не должно полностью определять самооценку.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559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личная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мире чужие отзывы распространяются очень быстро. Стихотворение напоминает: важно уметь думать самостоятельно, работать упорно и сохранять уважение к своему делу.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тема ответственности поэта перед искусством звучит у Пушкина особенно убежденно и определяет смысл всего текста.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стихотворение «Поэту»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стихотворения, когда Пушкин особенно ясно сформулировал мысль о свободе творчества.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слово о свободе творчества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«Поэту» убеждает: настоящая ценность художника не в шумной славе, а в верности таланту, внутренней свободе и честной службе искусству.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2026-05-22T21:44:44Z</dcterms:created>
  <dcterms:modified xsi:type="dcterms:W3CDTF">2026-05-22T21:44:44Z</dcterms:modified>
</cp:coreProperties>
</file>