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Развёртки поверхностей пирамид: геометрия в плоском виде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в листе бумаги: как плоскость превращается в объёмную модель.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и её развёртка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 — многогранник, у которого можно «разложить» поверхность на плоскость. Развёртка помогает увидеть грани, проверить размеры и понять, как из чертежа получается пространственная фигура.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51900" y="1615825"/>
            <a:ext cx="3150600" cy="18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 у треугольной пирамиды можно полностью разложить на плоскости.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5051900" y="3686392"/>
            <a:ext cx="31506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Геометрия, 7 класс: развёртка треугольной пирамиды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9750" y="2212700"/>
            <a:ext cx="34407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самый простой пример, на котором видно, как плоская схема собирается в объёмную фигуру.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925" y="138780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2594" y="1387800"/>
            <a:ext cx="234413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9350" y="1394430"/>
            <a:ext cx="318300" cy="254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03481" y="1387800"/>
            <a:ext cx="167438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пирамиды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300425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многоугольник, который лежит внизу пирамиды. Именно его форма определяет, сколько боковых граней будет у фигуры и как они расположатся в развёртке.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25333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Единственная вершина пирамиды находится над основанием. К ней сходятся все боковые рёбра, а в развёртке она «собирается» из верхних углов треугольников.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520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Рёбра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Рёбра соединяют грани между собой и задают форму модели. В развёртке они превращаются в линии сгиба, по которым бумагу складывают без перекосов.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71707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грани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боковые грани пирамиды имеют форму треугольников. Их количество всегда совпадает с числом сторон основания, поэтому это удобно проверять по чертежу.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числа сторон основания и числа боковых граней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сторон у основания, тем больше треугольников нужно добавить в развёртку для полного покрытия поверхности.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линейная: каждая новая сторона основания добавляет одну боковую грань.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свойств пирамиды по школьному курсу геометрии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3425" y="2561402"/>
            <a:ext cx="8662800" cy="15988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7025" y="4237225"/>
            <a:ext cx="78879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Развёртка треугольной пирамиды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37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основание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развёртке обязательно есть треугольник, который соответствует основанию пирамиды. Он задаёт форму нижней части модели и помогает правильно расположить остальные элементы.
</a:t>
            </a:r>
            <a:endParaRPr lang="en-US" sz="873" dirty="0"/>
          </a:p>
        </p:txBody>
      </p:sp>
      <p:sp>
        <p:nvSpPr>
          <p:cNvPr id="12" name="Text 3"/>
          <p:cNvSpPr txBox="1"/>
          <p:nvPr/>
        </p:nvSpPr>
        <p:spPr>
          <a:xfrm>
            <a:off x="25428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боковые грани
</a:t>
            </a:r>
            <a:pPr algn="l" indent="0" marL="0">
              <a:lnSpc>
                <a:spcPct val="115000"/>
              </a:lnSpc>
              <a:buNone/>
            </a:pPr>
            <a:r>
              <a:rPr lang="en-US" sz="5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сторонам основания присоединяются три треугольника. При складывании они сходятся к общей вершине, поэтому важно, чтобы их размеры были согласованы.
</a:t>
            </a:r>
            <a:endParaRPr lang="en-US" sz="879" dirty="0"/>
          </a:p>
        </p:txBody>
      </p:sp>
      <p:sp>
        <p:nvSpPr>
          <p:cNvPr id="13" name="Text 4"/>
          <p:cNvSpPr txBox="1"/>
          <p:nvPr/>
        </p:nvSpPr>
        <p:spPr>
          <a:xfrm>
            <a:off x="47519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Ровно четыре грани
</a:t>
            </a:r>
            <a:pPr algn="l" indent="0" marL="0">
              <a:lnSpc>
                <a:spcPct val="115000"/>
              </a:lnSpc>
              <a:buNone/>
            </a:pPr>
            <a:r>
              <a:rPr lang="en-US" sz="5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развёртка содержит столько же частей, сколько и сама пирамида: одно основание и три боковые грани. Это делает модель наглядной и удобной для проверки.
</a:t>
            </a:r>
            <a:endParaRPr lang="en-US" sz="939" dirty="0"/>
          </a:p>
        </p:txBody>
      </p:sp>
      <p:sp>
        <p:nvSpPr>
          <p:cNvPr id="14" name="Text 5"/>
          <p:cNvSpPr txBox="1"/>
          <p:nvPr/>
        </p:nvSpPr>
        <p:spPr>
          <a:xfrm>
            <a:off x="69610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сгибов
</a:t>
            </a:r>
            <a:pPr algn="l" indent="0" marL="0">
              <a:lnSpc>
                <a:spcPct val="115000"/>
              </a:lnSpc>
              <a:buNone/>
            </a:pPr>
            <a:r>
              <a:rPr lang="en-US" sz="5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между частями показывают, где бумагу нужно сгибать. Если сгибы проведены точно, модель собирается без зазоров и сохраняет форму пирамиды.
</a:t>
            </a:r>
            <a:endParaRPr lang="en-US" sz="96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64925" y="283525"/>
            <a:ext cx="82674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Развёртка правильной четырёхугольной пирамиды
</a:t>
            </a:r>
            <a:endParaRPr lang="en-US" sz="1900" dirty="0"/>
          </a:p>
        </p:txBody>
      </p:sp>
      <p:sp>
        <p:nvSpPr>
          <p:cNvPr id="10" name="Text 2"/>
          <p:cNvSpPr txBox="1"/>
          <p:nvPr/>
        </p:nvSpPr>
        <p:spPr>
          <a:xfrm>
            <a:off x="693038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квадрат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такой пирамиды — квадрат, поэтому его удобно размещать в центре развёртки. От его сторон затем строят все четыре боковых треугольника.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93038" y="37367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треугольники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боковая грань имеет форму равнобедренного треугольника. Если пирамида правильная, все эти треугольники равны между собой, что упрощает построение.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21550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рёбра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правильной пирамиды характерны одинаковые боковые рёбра. Благодаря этому развёртка получается симметричной, а её части легче сопоставить друг с другом.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821550" y="376182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Сборка модели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вырезания и сгибания квадрат остаётся основанием, а треугольники поднимаются вверх и образуют единую вершину. Так плоская фигура превращается в объёмную.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2102883"/>
            <a:ext cx="3812100" cy="151923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пирамиды и их изображение в развёртке
</a:t>
            </a:r>
            <a:endParaRPr lang="en-US" sz="2026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элемент объёмной пирамиды можно увидеть на плоскости и затем снова собрать в целую модель.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Развёртка переводит все элементы пирамиды на плоскость без потери их взаимного расположения.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геометрия: свойства и развёртки пирамид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построения развёртки пирамиды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построения по правилам школьной геометрии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3480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основания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длины определяют размер нижней части развёртки. Если хотя бы одна сторона измерена неточно, основание получится искажённым, а вся модель соберётся с ошибкой.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26439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рёбра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отрезки задают размеры боковых треугольников. Для правильной пирамиды особенно важно, чтобы одинаковые рёбра совпадали, иначе треугольники не сложатся в общую вершину.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8530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боковой грани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она известна, легче вычислить площадь треугольников и построить их без лишних погрешностей. Это помогает сделать развёртку аккуратной и пропорциональной.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0621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на склейку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модель делают из картона или плотной бумаги, нужен небольшой припуск для соединения деталей. Без него части могут разойтись при сборке или держаться непрочно.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47025" y="586225"/>
            <a:ext cx="81078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измерения нужны для точной развёртки
</a:t>
            </a:r>
            <a:endParaRPr lang="en-US" sz="2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развёрток разных пирамид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боковых граней и чем меньше симметрия, тем сложнее аккуратно построить развёртку без ошибок в размерах и сгибах.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пирамиды дают более удобные развёртки; у наклонных форм построение сложнее из-за различия боковых треугольников.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свойствам пирамид и их развёрток, 7 класс.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правильной пирамиды развёртка часто выглядит уравновешенной: равные треугольники располагаются по обе стороны от центральной линии. Такая ось помогает сразу заметить, где находятся одинаковые стороны и одинаковые углы, а значит, легче проверить точность построения.
</a:t>
            </a:r>
            <a:endParaRPr lang="en-US" sz="815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Ось, которая собирает фигуру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все боковые рёбра равны, то и боковые треугольники оказываются одинаковыми. В развёртке это видно особенно хорошо: одинаковые элементы можно расположить как лепестки вокруг основания. Именно поэтому правильную пирамиду проще нарисовать и вырезать без перекоса.
</a:t>
            </a:r>
            <a:endParaRPr lang="en-US" sz="801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повторяются боковые грани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Симметричная развёртка показывает, что части поверхности соответствуют друг другу не случайно, а по строгому правилу. Для ученика это удобная проверка: если одна сторона отличается по длине или наклону, значит, в чертеже допущена ошибка.
</a:t>
            </a:r>
            <a:endParaRPr lang="en-US" sz="897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как подсказка
</a:t>
            </a:r>
            <a:endParaRPr lang="en-US" sz="137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Развёртка и симметрия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4700" y="181525"/>
            <a:ext cx="82071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поверхности пирамиды через развёртку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17625" y="2141725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основание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найти площадь основания отдельно, потому что оно остаётся целым многоугольником. Эта часть задаёт нижнюю границу поверхности и всегда входит в общий результат без изменений формы.
</a:t>
            </a:r>
            <a:endParaRPr lang="en-US" sz="1076" dirty="0"/>
          </a:p>
        </p:txBody>
      </p:sp>
      <p:sp>
        <p:nvSpPr>
          <p:cNvPr id="11" name="Text 3"/>
          <p:cNvSpPr txBox="1"/>
          <p:nvPr/>
        </p:nvSpPr>
        <p:spPr>
          <a:xfrm>
            <a:off x="5260675" y="2137150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боковые грани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боковой треугольник рассматривают как отдельную фигуру и вычисляют его площадь. Развёртка удобна тем, что все боковые грани лежат на плоскости и не перекрывают друг друга.
</a:t>
            </a:r>
            <a:endParaRPr lang="en-US" sz="1076" dirty="0"/>
          </a:p>
        </p:txBody>
      </p:sp>
      <p:sp>
        <p:nvSpPr>
          <p:cNvPr id="12" name="Text 4"/>
          <p:cNvSpPr txBox="1"/>
          <p:nvPr/>
        </p:nvSpPr>
        <p:spPr>
          <a:xfrm>
            <a:off x="1217625" y="3367825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Складываем площади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вычислений площади основания и всех треугольников просто складывают. Так получают площадь всей поверхности пирамиды, не переходя сразу к сложным пространственным рассуждениям.
</a:t>
            </a:r>
            <a:endParaRPr lang="en-US" sz="1076" dirty="0"/>
          </a:p>
        </p:txBody>
      </p:sp>
      <p:sp>
        <p:nvSpPr>
          <p:cNvPr id="13" name="Text 5"/>
          <p:cNvSpPr txBox="1"/>
          <p:nvPr/>
        </p:nvSpPr>
        <p:spPr>
          <a:xfrm>
            <a:off x="5260675" y="3367825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развёртка построена верно, её полная площадь совпадает с площадью поверхности пирамиды. Это помогает контролировать вычисления и замечать ошибку ещё до завершения задачи.
</a:t>
            </a:r>
            <a:endParaRPr lang="en-US" sz="107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613" y="2198846"/>
            <a:ext cx="3812100" cy="121650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 площади поверхности по развёртке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50475" y="1695850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данные уже разложены по граням, поэтому площадь поверхности получается простым сложением площадей частей.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650475" y="3022725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площадей всех граней даёт площадь поверхности; развёртка позволяет увидеть это напрямую и избежать лишних преобразований.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29225" y="4402625"/>
            <a:ext cx="37029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 иллюстрации расчёта по развёртке.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4125" y="1844204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50075" y="1844204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26025" y="1844204"/>
            <a:ext cx="267900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35462" y="1844204"/>
            <a:ext cx="200925" cy="2679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92150" y="127825"/>
            <a:ext cx="37122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построении развёрток
</a:t>
            </a:r>
            <a:endParaRPr lang="en-US" sz="2200" dirty="0"/>
          </a:p>
        </p:txBody>
      </p:sp>
      <p:sp>
        <p:nvSpPr>
          <p:cNvPr id="15" name="Text 1"/>
          <p:cNvSpPr txBox="1"/>
          <p:nvPr/>
        </p:nvSpPr>
        <p:spPr>
          <a:xfrm>
            <a:off x="4287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число граней
</a:t>
            </a:r>
            <a:pPr algn="l" indent="0" marL="0">
              <a:lnSpc>
                <a:spcPct val="100000"/>
              </a:lnSpc>
              <a:buNone/>
            </a:pPr>
            <a:r>
              <a:rPr lang="en-US" sz="11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забывают одну боковую грань или ошибочно рисуют лишнюю. Тогда развёртка перестаёт соответствовать пирамиде, а при складывании модель не замыкается.
</a:t>
            </a:r>
            <a:endParaRPr lang="en-US" sz="1283" dirty="0"/>
          </a:p>
        </p:txBody>
      </p:sp>
      <p:sp>
        <p:nvSpPr>
          <p:cNvPr id="16" name="Text 2"/>
          <p:cNvSpPr txBox="1"/>
          <p:nvPr/>
        </p:nvSpPr>
        <p:spPr>
          <a:xfrm>
            <a:off x="26047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размерах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длины сторон основания или боковых рёбер взяты неточно, треугольники не совпадут при сборке. Даже небольшое расхождение заметно меняет форму всей модели.
</a:t>
            </a:r>
            <a:endParaRPr lang="en-US" sz="1300" dirty="0"/>
          </a:p>
        </p:txBody>
      </p:sp>
      <p:sp>
        <p:nvSpPr>
          <p:cNvPr id="17" name="Text 3"/>
          <p:cNvSpPr txBox="1"/>
          <p:nvPr/>
        </p:nvSpPr>
        <p:spPr>
          <a:xfrm>
            <a:off x="47806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Неточные сгибы и вырезание
</a:t>
            </a:r>
            <a:pPr algn="l" indent="0" marL="0">
              <a:lnSpc>
                <a:spcPct val="100000"/>
              </a:lnSpc>
              <a:buNone/>
            </a:pPr>
            <a:r>
              <a:rPr lang="en-US" sz="11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Неровные линии сгиба и грубое вырезание делают модель перекошенной. Из-за этого рёбра выглядят сломанными, а поверхность собирается с зазорами или заломами.
</a:t>
            </a:r>
            <a:endParaRPr lang="en-US" sz="1283" dirty="0"/>
          </a:p>
        </p:txBody>
      </p:sp>
      <p:sp>
        <p:nvSpPr>
          <p:cNvPr id="18" name="Text 4"/>
          <p:cNvSpPr txBox="1"/>
          <p:nvPr/>
        </p:nvSpPr>
        <p:spPr>
          <a:xfrm>
            <a:off x="69566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запаса для склейки
</a:t>
            </a:r>
            <a:pPr algn="l" indent="0" marL="0">
              <a:lnSpc>
                <a:spcPct val="100000"/>
              </a:lnSpc>
              <a:buNone/>
            </a:pPr>
            <a:r>
              <a:rPr lang="en-US" sz="11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работе с картоном важно оставить маленькие клапаны для склеивания. Без них детали трудно соединить, и готовая пирамида может потерять прочность и форму.
</a:t>
            </a:r>
            <a:endParaRPr lang="en-US" sz="1283" dirty="0"/>
          </a:p>
        </p:txBody>
      </p:sp>
      <p:sp>
        <p:nvSpPr>
          <p:cNvPr id="19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качество бумажной модели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верных размерах модель может выглядеть неаккуратно, если сгибы выполнены не по линиям или материал слишком мягкий.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 — точность размеров и сгибов: именно они определяют, совпадут ли грани и сохранит ли модель форму.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моделированию развёрток, 7 класс.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3425" y="2561402"/>
            <a:ext cx="8662800" cy="15988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7025" y="4237225"/>
            <a:ext cx="78879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применяются развёртки пирамид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37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макеты
</a:t>
            </a:r>
            <a:pPr algn="l" indent="0" marL="0">
              <a:lnSpc>
                <a:spcPct val="115000"/>
              </a:lnSpc>
              <a:buNone/>
            </a:pPr>
            <a:r>
              <a:rPr lang="en-US" sz="5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развёртки помогают собирать наглядные модели, по которым удобно рассматривать вершину, рёбра и основание. Такая работа делает геометрию более понятной и предметной.
</a:t>
            </a:r>
            <a:endParaRPr lang="en-US" sz="873" dirty="0"/>
          </a:p>
        </p:txBody>
      </p:sp>
      <p:sp>
        <p:nvSpPr>
          <p:cNvPr id="12" name="Text 3"/>
          <p:cNvSpPr txBox="1"/>
          <p:nvPr/>
        </p:nvSpPr>
        <p:spPr>
          <a:xfrm>
            <a:off x="25428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Упаковка и коробки
</a:t>
            </a:r>
            <a:pPr algn="l" indent="0" marL="0">
              <a:lnSpc>
                <a:spcPct val="115000"/>
              </a:lnSpc>
              <a:buNone/>
            </a:pPr>
            <a:r>
              <a:rPr lang="en-US" sz="5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заготовки используют при создании коробок необычной формы и подарочной упаковки. Плоский шаблон позволяет заранее рассчитать, как будет выглядеть готовое изделие после сборки.
</a:t>
            </a:r>
            <a:endParaRPr lang="en-US" sz="873" dirty="0"/>
          </a:p>
        </p:txBody>
      </p:sp>
      <p:sp>
        <p:nvSpPr>
          <p:cNvPr id="13" name="Text 4"/>
          <p:cNvSpPr txBox="1"/>
          <p:nvPr/>
        </p:nvSpPr>
        <p:spPr>
          <a:xfrm>
            <a:off x="47519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Бумажное моделирование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бумажном моделировании развёртки нужны для создания объёмных фигур из картона или плотной бумаги. По ним можно быстро изготовить аккуратную модель без сложного оборудования.
</a:t>
            </a:r>
            <a:endParaRPr lang="en-US" sz="873" dirty="0"/>
          </a:p>
        </p:txBody>
      </p:sp>
      <p:sp>
        <p:nvSpPr>
          <p:cNvPr id="14" name="Text 5"/>
          <p:cNvSpPr txBox="1"/>
          <p:nvPr/>
        </p:nvSpPr>
        <p:spPr>
          <a:xfrm>
            <a:off x="69610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Декор и дизайн
</a:t>
            </a:r>
            <a:pPr algn="l" indent="0" marL="0">
              <a:lnSpc>
                <a:spcPct val="115000"/>
              </a:lnSpc>
              <a:buNone/>
            </a:pPr>
            <a:r>
              <a:rPr lang="en-US" sz="4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Пирамидальные формы встречаются в декоративных объектах и дизайнерских изделиях. Здесь развёртка помогает точно спроектировать внешний вид предмета и сохранить его геометрическую чёткость.
</a:t>
            </a:r>
            <a:endParaRPr lang="en-US" sz="84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пирамиды к развёртке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объёмная фигура превращается в точный плоский шаблон.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64925" y="283525"/>
            <a:ext cx="82674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свойства развёрток пирамид
</a:t>
            </a:r>
            <a:endParaRPr lang="en-US" sz="1900" dirty="0"/>
          </a:p>
        </p:txBody>
      </p:sp>
      <p:sp>
        <p:nvSpPr>
          <p:cNvPr id="10" name="Text 2"/>
          <p:cNvSpPr txBox="1"/>
          <p:nvPr/>
        </p:nvSpPr>
        <p:spPr>
          <a:xfrm>
            <a:off x="693038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грани на месте
</a:t>
            </a:r>
            <a:pPr algn="l" indent="0" marL="0">
              <a:lnSpc>
                <a:spcPct val="100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развёртке должны быть показаны все грани пирамиды без пропусков и лишних деталей. Только тогда плоская фигура действительно соответствует объёмному телу и помогает его восстановить.
</a:t>
            </a:r>
            <a:endParaRPr lang="en-US" sz="1290" dirty="0"/>
          </a:p>
        </p:txBody>
      </p:sp>
      <p:sp>
        <p:nvSpPr>
          <p:cNvPr id="11" name="Text 3"/>
          <p:cNvSpPr txBox="1"/>
          <p:nvPr/>
        </p:nvSpPr>
        <p:spPr>
          <a:xfrm>
            <a:off x="693038" y="37367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сохраняет форму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в развёртке остаётся тем же многоугольником, каким оно было у пирамиды. Если основание квадратное, треугольное или пятиугольное, его форма не меняется.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21550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грани — треугольники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боковая грань пирамиды в развёртке изображается треугольником. Их количество всегда совпадает с числом сторон основания, поэтому это удобный признак для проверки.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821550" y="376182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собрать модель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правильных размерах и линиях сгиба развёртка складывается обратно в пирамиду. Это значит, что по ней можно не только изучать фигуру, но и проверять её параметры.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зачем нужны развёртки поверхностей пирамид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Развёртка делает пирамиду понятной на плоскости: показывает грани, помогает считать площадь, строить модели и проверять размеры. Это важный мост между чертежом и пространственной фигурой.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2026-05-28T23:38:16Z</dcterms:created>
  <dcterms:modified xsi:type="dcterms:W3CDTF">2026-05-28T23:38:16Z</dcterms:modified>
</cp:coreProperties>
</file>