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image" Target="../media/image-14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8331" y="274425"/>
            <a:ext cx="3736037" cy="462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500" y="395475"/>
            <a:ext cx="4148700" cy="14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1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Различение падежей в русском языке
</a:t>
            </a:r>
            <a:endParaRPr lang="en-US" sz="4189" dirty="0"/>
          </a:p>
        </p:txBody>
      </p:sp>
      <p:sp>
        <p:nvSpPr>
          <p:cNvPr id="6" name="Text 1"/>
          <p:cNvSpPr txBox="1"/>
          <p:nvPr/>
        </p:nvSpPr>
        <p:spPr>
          <a:xfrm>
            <a:off x="333488" y="4620663"/>
            <a:ext cx="44259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3500" y="2783650"/>
            <a:ext cx="4148700" cy="8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помогают словам дружить в предложении и не путаться.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5050" y="1343877"/>
            <a:ext cx="3548100" cy="31877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падежи помогают понимать речь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00625" y="1502575"/>
            <a:ext cx="3349200" cy="28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подсказывают, кто что делает, кому что дают и о чём говорят. Благодаря им предложения звучат понятно, а письма и тексты становятся грамотнее и аккуратнее.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15477" y="1245950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 предлог подсказывают падеж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74688" y="185677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помощник —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спросить слово: кто? что? кого? чего? кому? чему? Это самый быстрый способ начать поиск. Вопрос сразу показывает, в каком направлении смотреть.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674688" y="3187125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и третий 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помогают предлог и окончание. Предлоги часто стоят рядом со словом, а окончание меняется по падежам. Вместе они дают точный ответ без лишних догадок.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 падеж — кто? что?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называет предмет или лицо и часто стоит в начале предложения. Это как имя героя: слово просто представляется читателю и начинает разговор.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именительного падежа нет предлога. Его легко найти в предложениях: Мальчик читает. Книга лежит на столе.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начальная форма слова. От неё удобно рассматривать другие падежи и замечать, как меняется окончание.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— кого? чего?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часто показывает отсутствие: нет ручки, нет времени, нет ответа. Поэтому его удобно искать по смыслу — чего именно не хватает.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 падеж также выражает принадлежность и количество: лист тетради, много книг, несколько яблок. Слово как будто уточняет, чьё оно и сколько их.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предлоги — у, без, из, около. Если рядом есть такие слова, стоит особенно внимательно задать вопрос.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9275" y="2924766"/>
            <a:ext cx="7943700" cy="18230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 падеж — кому? чему?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7846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показывает, кому что-то дают, помогают или к кому направляются. Он часто отвечает на вопрос «кому?» и помогает понять, кто получает действие.
</a:t>
            </a:r>
            <a:endParaRPr lang="en-US" sz="117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455137" y="1748100"/>
            <a:ext cx="2808300" cy="8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легко запомнить: дать другу, помочь маме, подойти к окну. Частые предлоги — к и по, они тоже подсказывают нужный падеж.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 падеж — кого? что?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на что направлено действие. Обычно это слово стоит рядом с глаголом, который что-то делает: читать, видеть, строить.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помогают увидеть правило: читать книгу, видеть птицу, строить дом. Здесь понятно, на какой предмет направлено действие.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одушевлённых слов винительный падеж может быть похож на родительный: вижу кота. Поэтому нужно смотреть не только на окончание, но и на смысл.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падеж — кем? чем?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показывает, чем делают действие: писать карандашом, рисовать кистью, резать ножницами. Слово будто раскрывает секрет инструмента.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творительный падеж говорит, с кем кто-то находится или вместе что-то делает: идти с другом, играть с братом, гулять с собакой.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предлоги — с, над, под, перед. Они помогают быстрее узнать падеж и не перепутать его с другими.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Предложный падеж — о ком? о чём?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374738" y="208707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падеж нужен, когда говорят о предмете, человеке или событии. Он помогает начать рассказ с темы: о книге, о лете, о друге.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74738" y="2938605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предлоги — о, в, на, при. В предложении они встречаются почти всегда, поэтому падеж легко заметить, если внимательно читать.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1374738" y="3790148"/>
            <a:ext cx="6385200" cy="70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предлога этот падеж почти не употребляется. Именно поэтому предлог здесь — очень важная подсказка, почти как фонарик в темноте.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падеж по шагам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проверить вопрос, предлог и окончание вместе.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всего случаются ошибки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ребята путают родительный и винительный падежи у одушевлённых слов. Здесь особенно важно не только смотреть на окончание, но и спрашивать: кого? чего? или кого? что?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сложность — предложный падеж. Он почти всегда появляется с предлогом, поэтому без маленького слова-помощника его трудно узнать, даже если окончание кажется знакомым.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форма подходит сразу к нескольким вопросам. Тогда нужно не спешить, а проверить, от какого слова задаётся вопрос и что именно происходит в предложении.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смысл фразы подсказывает действие, падеж определить легче. Например, когда кто-то видит, даёт, читает или говорит о чём-то, полезно сначала понять саму ситуацию.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1100" y="395475"/>
            <a:ext cx="80640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как маленькие подсказки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76881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падежа есть свои окончания, и они помогают узнать форму слова. Но смотреть только на них нельзя: сначала задаём вопрос, а потом проверяем окончание.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6034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меняется по-разному. Сравните: стол, стола, столу, столом, о столе. У слова весна тоже свои формы: весна, весны, весне, весной, о весне.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30069" y="1525377"/>
            <a:ext cx="2002800" cy="291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— это не волшебная кнопка, а маленькая подсказка. Оно работает лучше всего вместе с вопросом и предлогом, как дружная команда из трёх помощников.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700" y="1554284"/>
            <a:ext cx="2265000" cy="19088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30625" y="1554284"/>
            <a:ext cx="2265000" cy="190888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6075" y="1554284"/>
            <a:ext cx="2265000" cy="19088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предложение показывает несколько падежей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893750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и его поручение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коротком предложении мальчик дал другу книгу сразу видно несколько ролей слов. Мальчик стоит в начале и называет того, кто действует. Остальные слова помогают понять, кому, что и где происходит.
</a:t>
            </a:r>
            <a:endParaRPr lang="en-US" sz="1022" dirty="0"/>
          </a:p>
        </p:txBody>
      </p:sp>
      <p:sp>
        <p:nvSpPr>
          <p:cNvPr id="11" name="Text 3"/>
          <p:cNvSpPr txBox="1"/>
          <p:nvPr/>
        </p:nvSpPr>
        <p:spPr>
          <a:xfrm>
            <a:off x="357072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переходит из рук в руки
</a:t>
            </a:r>
            <a:pPr algn="ctr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другу показывает, кому предназначено действие, а книгу отвечает на вопрос что? и обозначает предмет, который дали. Благодаря этому предложение читается легко, будто маленькая сценка разыгрывается прямо на глазах.
</a:t>
            </a:r>
            <a:endParaRPr lang="en-US" sz="937" dirty="0"/>
          </a:p>
        </p:txBody>
      </p:sp>
      <p:sp>
        <p:nvSpPr>
          <p:cNvPr id="12" name="Text 4"/>
          <p:cNvSpPr txBox="1"/>
          <p:nvPr/>
        </p:nvSpPr>
        <p:spPr>
          <a:xfrm>
            <a:off x="6326175" y="3553675"/>
            <a:ext cx="1920900" cy="12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 место действия
</a:t>
            </a:r>
            <a:pPr algn="ctr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 школе подсказывает, где всё случилось, поэтому тут нужен предложный падеж. Получается, что одно предложение может спрятать сразу целую цепочку падежей, и каждый из них работает на свою часть смысла.
</a:t>
            </a:r>
            <a:endParaRPr lang="en-US" sz="100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797" y="1547825"/>
            <a:ext cx="258375" cy="41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028801" y="1600565"/>
            <a:ext cx="384900" cy="3079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786068" y="1583458"/>
            <a:ext cx="384900" cy="34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43335" y="1583458"/>
            <a:ext cx="384900" cy="3421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00610" y="1562075"/>
            <a:ext cx="384900" cy="38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для каждого падежа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6" name="Text 2"/>
          <p:cNvSpPr txBox="1"/>
          <p:nvPr/>
        </p:nvSpPr>
        <p:spPr>
          <a:xfrm>
            <a:off x="824035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Именительный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слова-подсказки кто? и что?. Они помогают найти предмет или лицо, о которых говорится в предложении, без лишних предлогов и сложных проверок.
</a:t>
            </a:r>
            <a:endParaRPr lang="en-US" sz="1153" dirty="0"/>
          </a:p>
        </p:txBody>
      </p:sp>
      <p:sp>
        <p:nvSpPr>
          <p:cNvPr id="17" name="Text 3"/>
          <p:cNvSpPr txBox="1"/>
          <p:nvPr/>
        </p:nvSpPr>
        <p:spPr>
          <a:xfrm>
            <a:off x="2581298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часто выдают слова нет, у и без. Если слышите, что чего-то не хватает или что-то принадлежит кому-то, стоит проверить именно этот падеж.
</a:t>
            </a:r>
            <a:endParaRPr lang="en-US" sz="1246" dirty="0"/>
          </a:p>
        </p:txBody>
      </p:sp>
      <p:sp>
        <p:nvSpPr>
          <p:cNvPr id="18" name="Text 4"/>
          <p:cNvSpPr txBox="1"/>
          <p:nvPr/>
        </p:nvSpPr>
        <p:spPr>
          <a:xfrm>
            <a:off x="4338562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к и по помогают заметить, кому что-то дают, помогают или направляются. Этот падеж любит адресатов и дружелюбные действия.
</a:t>
            </a:r>
            <a:endParaRPr lang="en-US" sz="1341" dirty="0"/>
          </a:p>
        </p:txBody>
      </p:sp>
      <p:sp>
        <p:nvSpPr>
          <p:cNvPr id="19" name="Text 5"/>
          <p:cNvSpPr txBox="1"/>
          <p:nvPr/>
        </p:nvSpPr>
        <p:spPr>
          <a:xfrm>
            <a:off x="6095826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Винительный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вижу и читаю напоминают: действие направлено на предмет. Здесь важно смотреть, на кого или на что оно переходит, особенно в коротких фразах.
</a:t>
            </a:r>
            <a:endParaRPr lang="en-US" sz="1230" dirty="0"/>
          </a:p>
        </p:txBody>
      </p:sp>
      <p:sp>
        <p:nvSpPr>
          <p:cNvPr id="20" name="Text 6"/>
          <p:cNvSpPr txBox="1"/>
          <p:nvPr/>
        </p:nvSpPr>
        <p:spPr>
          <a:xfrm>
            <a:off x="7853101" y="2168950"/>
            <a:ext cx="1095300" cy="22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Творительный и предложный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творительного подходят с, над и под, а для предложного — о, в и на. Эти слова быстро подсказывают, чем делают действие или о чём говорят.
</a:t>
            </a:r>
            <a:endParaRPr lang="en-US" sz="116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175" y="1650180"/>
            <a:ext cx="8302200" cy="28467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4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падежа без путаницы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79275" y="849230"/>
            <a:ext cx="79677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школьнику проверять слово спокойно и без спешки.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69050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смотреть только на окончание и сразу делать вывод. Но форма слова может обмануть, если не задать вопрос и не понять, от какого слова оно зависит.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732725" y="1746250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трудность — пропускать предлог, особенно в предложном падеже. Маленькое слово о, в или на часто оказывается самым важным помощником, хотя выглядит совсем скромно.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9263" y="395475"/>
            <a:ext cx="79677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3 класса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777966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путать вопросы кого? что? и кого? чего?. У одушевлённых слов это особенно заметно, поэтому смысл предложения нужно проверять очень внимательно.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4741641" y="3272823"/>
            <a:ext cx="3661500" cy="10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торопиться. Если сначала посмотреть на действие, потом на вопрос и только после этого на окончание, падеж определяется гораздо спокойнее и точнее.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33450" y="395475"/>
            <a:ext cx="84771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Мини-примеры для тренировки
</a:t>
            </a:r>
            <a:endParaRPr lang="en-US" sz="3000" dirty="0"/>
          </a:p>
        </p:txBody>
      </p:sp>
      <p:sp>
        <p:nvSpPr>
          <p:cNvPr id="10" name="Text 2"/>
          <p:cNvSpPr txBox="1"/>
          <p:nvPr/>
        </p:nvSpPr>
        <p:spPr>
          <a:xfrm>
            <a:off x="7868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Сравнивать пары слов очень удобно: нет ручки — родительный падеж, а вижу ручку — винительный. Вроде бы одно и то же слово, а роль у него совсем другая.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8505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Помогаю сестре — это дательный падеж, потому что видно, кому помогают. Здесь слово сестре отвечает на вопрос кому? и показывает добрый поступок без лишней путаницы.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91431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Пишу ручкой — творительный падеж. Он подсказывает, чем выполняют действие, словно ручка стала маленьким инструментом в руках ученика.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978062" y="2014612"/>
            <a:ext cx="1489200" cy="23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Говорю о ручке и ручка лежит на парте помогают увидеть предложный и именительный падежи. Такие примеры полезно сравнивать, чтобы замечать разницу быстрее.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14902" y="1237825"/>
            <a:ext cx="3307345" cy="3448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9275" y="395475"/>
            <a:ext cx="7967700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запомнить шесть падежей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270513" y="183948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пары слов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легче запоминаются, когда к ним есть простая пара слов. Кто? что? — кто есть, кого? чего? — кого нет, кому? чему? — кому дать. Такая схема звучит почти как считалка.
</a:t>
            </a:r>
            <a:endParaRPr lang="en-US" sz="1263" dirty="0"/>
          </a:p>
        </p:txBody>
      </p:sp>
      <p:sp>
        <p:nvSpPr>
          <p:cNvPr id="7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270513" y="3169838"/>
            <a:ext cx="31989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и смешные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лучше помогают рифмы и смешные картинки в голове. Если представить, как слова спорят, дружат или передают друг другу предметы, правило запоминается быстро и без скуки.
</a:t>
            </a:r>
            <a:endParaRPr lang="en-US" sz="11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87175" y="395475"/>
            <a:ext cx="7985400" cy="74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различать падежи в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20200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помогают делать речь понятной. Когда слова стоят на своих местах, слушателю сразу ясно, кто действует, кому помогают и о чём идёт речь.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344450" y="4799375"/>
            <a:ext cx="687900" cy="19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355476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нужны и для грамотного письма. Если правильно определить падеж, легче выбрать нужное окончание и не перепутать форму слова в тетради.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412247" y="1833125"/>
            <a:ext cx="1791600" cy="282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делают предложение дружным и аккуратным. Слова как будто держатся за руки и помогают друг другу, поэтому текст звучит красиво и понятно.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250" y="258625"/>
            <a:ext cx="7087500" cy="19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5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 — помощники, а не загадка
</a:t>
            </a:r>
            <a:endParaRPr lang="en-US" sz="5300" dirty="0"/>
          </a:p>
        </p:txBody>
      </p:sp>
      <p:sp>
        <p:nvSpPr>
          <p:cNvPr id="5" name="Text 1"/>
          <p:cNvSpPr txBox="1"/>
          <p:nvPr/>
        </p:nvSpPr>
        <p:spPr>
          <a:xfrm>
            <a:off x="2350163" y="2998950"/>
            <a:ext cx="44259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узнать падеж, достаточно смотреть на три подсказки: вопрос, предлог и окончание. Если проверять их вместе, русский язык становится понятнее, а ошибки быстро отступают.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2026-05-21T22:06:22Z</dcterms:created>
  <dcterms:modified xsi:type="dcterms:W3CDTF">2026-05-21T22:06:22Z</dcterms:modified>
</cp:coreProperties>
</file>