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ансамбль, живой диалог инструментов и тёплое звучание.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2. Камерная музыка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звучит рядом с нами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«камерная» родилось от латинского camera — «комната». Сначала эту музыку исполняли в домах и небольших залах, а потом она вышла на сцену, сохранив свою близость, тишину и особую выразительность.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63" y="3231228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28730"/>
            <a:ext cx="428400" cy="342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3987" y="1728730"/>
            <a:ext cx="428400" cy="342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камерной музыки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 ансамбле звучат всего несколько инструментов. Поэтому каждый голос хорошо слышен, а музыка кажется особенно ясной и понятной даже юному слушателю.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состав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камерной музыке важны не только громкие места, но и шёпот звука, паузы и мягкие переходы. Из-за этого она звучит очень внимательно и спокойно.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оттенки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ансамбле нет лишних партий. Если один инструмент замолчит, музыкальная картина изменится, поэтому все участники должны слушать друг друга особенно чутко.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нужен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не просто играют рядом, а словно беседуют. Один начинает фразу, другой продолжает её, а третий отвечает коротко и точно.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разговор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слушают камерную музыку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Камерная музыка хорошо звучит там, где слушатели сидят недалеко от исполнителей. Небольшой зал помогает услышать и нежный звук скрипки, и тихий ответ виолончели. Здесь музыка не прячется, а будто разговаривает с каждым в зале.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зал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камерная музыка тоже чувствует себя как дома. Для неё не нужен огромный зал и множество инструментов. Достаточно тишины, внимания и нескольких музыкантов, чтобы слушатели услышали все красивые детали.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концерт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камерные произведения исполняют в музеях и старинных усадьбах. В таких местах особенно легко представить, как музыка когда-то звучала в небольших комнатах для друзей и гостей. Стены словно становятся частью этого тёплого звучания.
</a:t>
            </a:r>
            <a:endParaRPr lang="en-US" sz="985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музее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маленький ансамбль — дуэт: в нём играют два музыканта. Уже здесь слышен музыкальный разговор, где один инструмент ведёт, а другой поддерживает и отвечает.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музыкантов трое, получается трио, а если четверо — квартет. Чем больше исполнителей, тем интереснее переплетаются партии, но каждый голос всё равно остаётся заметным.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камерные ансамбли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известен струнный квартет. В нём играют две скрипки, альт и виолончель. Такой состав стал классическим примером камерной музыки и любим многими слушателями.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в камерной музыке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Скрипка, альт и виолончель часто становятся главными героями камерного ансамбля. Их звук может быть и ярким, и мягким, поэтому музыка получается очень выразительной.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Флейта, кларнет и гобой придают музыке особый тембр. Один инструмент звучит светло, другой — чуть теплее, и вместе они создают новые настроения.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краски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композитор соединяет инструменты, которые редко встречаются вместе. Например, флейта и арфа или фортепиано и виолончель звучат как очень вежливый и красивый дуэт.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пары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умеет и петь мелодию, и сопровождать других. В камерной музыке оно часто помогает соединить разные голоса в единую, красивую и ясную картину.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камерное произведение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идеи композитора до живого исполнения в небольшом ансамбле.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камерная музыка отличается от симфонической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Симфоническая музыка обычно звучит в большом оркестре, где много инструментов. Камерная музыка исполняется небольшим составом, поэтому каждый голос слышен особенно отчётливо.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Камерные произведения нередко звучат тише, но именно в этом их сила. Слушатель замечает тонкие детали, паузы и мягкие изменения звучания, как будто смотрит на музыку вблизи.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оркестре звук часто мощный и широкий, как большая волна. В камерной музыке важнее точность, согласованность и умение передать настроение без лишней громкости.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Камерная музыка похожа на разговор. Один инструмент начинает фразу, другой подхватывает её, и мелодия словно переходит из рук в руки, оставаясь живой и связной.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диалог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жанре важно уметь слушать партнёров. Если музыканты слышат друг друга, музыка получается дружной, выразительной и очень понятной даже без слов.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может задать вопрос, фортепиано — ответить, а виолончель добавить тёплую поддержку. Такой обмен делает произведение похожим на дружескую беседу внимательных собеседников.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Струнный квартет — классика камерной музыки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струнном квартете играют две скрипки, альт и виолончель. Это маленький, но очень дружный ансамбль, где каждый инструмент выполняет свою задачу. Вместе они создают звучание, которое кажется и ясным, и богатым одновременно.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голоса вместе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скрипка часто ведёт мелодию, другая поддерживает её или повторяет важные мотивы. Альт добавляет тёплый средний голос, а виолончель даёт музыке опору и мягкую глубину. Благодаря этому квартет звучит как слаженная беседа.
</a:t>
            </a:r>
            <a:endParaRPr lang="en-US" sz="1087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своя роль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концерте квартет обычно сидит близко друг к другу, часто полукругом. Так исполнителям удобнее видеть партнёров и начинать фразы вместе. Со стороны это выглядит просто, но за такой точностью стоит много внимательных репетиций.
</a:t>
            </a:r>
            <a:endParaRPr lang="en-US" sz="1086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полукругом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Йозеф Гайдн создал много струнных квартетов и по праву считается одним из мастеров камерного стиля. В его музыке небольшой состав звучит стройно, ясно и очень выразительно.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Вольфганг Амадей Моцарт любил камерные жанры за их живой характер. Его дуэты, трио и квартеты похожи на музыкальный разговор, где каждая партия звучит легко и точно.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композиторы камерной музыки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Феликс Мендельсон писал камерные сочинения с тонкой красотой и прозрачным звучанием. Его музыка показывает, что небольшой состав может быть очень богатым по краскам и настроениям.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 расширил возможности камерной музыки. Он сделал её более сильной по чувствам, а иногда — смелой и напряжённой, будто маленький ансамбль стал настоящим героем сцены.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28730"/>
            <a:ext cx="428400" cy="342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627650" y="1686040"/>
            <a:ext cx="321075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передаёт камерная музыка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звуки и плавные мелодии создают ощущение тепла, заботы и спокойного разговора. Такая музыка будто улыбается слушателю очень тихо и дружелюбно.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ритм, ясные интонации и светлое звучание придают музыке бодрое настроение. Она словно приглашает немного послушать, а потом улыбнуться в ответ.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тихие окончания и мягкие переходы могут напомнить о чём-то трогательном. Это не печаль, а спокойное чувство, которое звучит очень бережно.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грусть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Неспешные фразы и паузы помогают услышать размышление и тишину. В такие минуты кажется, что музыка сама о чём-то тихо думает вместе с нами.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Задумчивость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камерную музыку интересно слушать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камерном произведении удобно следить за каждым голосом: скрипка начинает фразу, фортепиано отвечает, а виолончель добавляет тёплую опору. Получается почти настоящий музыкальный разговор, где никто не перебивает, а все внимательно слушают друг друга.
</a:t>
            </a:r>
            <a:endParaRPr lang="en-US" sz="971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инструмент говорит по очереди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Камерное звучание не прячется за большой силой оркестра. Оно ближе к слушателю, поэтому легко заметить, как меняется настроение, как один инструмент поддерживает другой и как звуки соединяются в цельную, живую картину.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рисует близкую картину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исполнителей, тем заметнее мелкие детали: повтор мелодии, тихая пауза, нежное украшение звука. Слушать такую музыку интересно, потому что она постепенно раскрывает свои тайны, словно книгу с аккуратными закладками.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находит маленькие секреты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камерную музыку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заметить главные инструменты, их ответы и изменения звучания от начала до конца произведения.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Камерные произведения звучат на школьных концертах и небольших сценах, где важно услышать каждый инструмент. Такой формат помогает детям и взрослым внимательно следить за музыкой и не терять ни одной детали.
</a:t>
            </a:r>
            <a:endParaRPr lang="en-US" sz="122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фестивалях, в музеях и старинных залах камерная музыка создаёт особую атмосферу. Небольшой состав легко помещается в уютное пространство и делает встречу с музыкой спокойной и запоминающейся.
</a:t>
            </a:r>
            <a:endParaRPr lang="en-US" sz="123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Камерная музыка в жизни людей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часто выбирают для камерных праздников и семейных вечеров. Она не требует большого шума, зато дарит ощущение близости, тепла и дружеского общения без слов.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термины урока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ансамбль и партия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Ансамбль — это группа музыкантов, которые играют вместе и стараются звучать согласованно. Партия — это часть общей музыки, которую исполняет один инструмент или голос.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тембр и динамика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помогает узнать инструмент по его особому «голосу». Динамика показывает, как музыка становится тише или громче, и делает звучание более выразительным и живым.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исполнении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должны внимательно слушать друг друга, чтобы начать и закончить фразу одновременно. Тогда музыка звучит как единая, дружная история, а не как несколько отдельных звуков.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ошибка заметна сильнее, чем в большом оркестре. Поэтому в камерной музыке особенно ценятся внимание, аккуратность и дружная работа всей группы.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Исполнителям нужно понимать характер произведения одинаково: спокойно, весело, задумчиво или торжественно. Общий настрой помогает музыке стать цельной и понятной для слушателя.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важны точный ритм и чистое звучание. Если кто-то спешит или отстаёт, маленький ансамбль сразу это показывает, потому что каждый голос хорошо слышен.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Камерная музыка и дружба инструментов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камерном ансамбле каждый инструмент важен, но ни один не пытается стать главным во что бы то ни стало. Музыканты словно договариваются заранее: говорить красиво и по очереди.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камерную музыку часто сравнивают с дружбой. В ней есть внимание, поддержка и общий ритм, как в хорошей команде, где всем приятно играть вместе.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такого исполнения зависит от доверия и уважения. Когда участники хорошо слышат друг друга, музыка получается ровной, живой и очень тёплой по настроению.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состав делает музыку особенно ясной и близкой. В камерном жанре важно слушать не только мелодию, но и ответы, паузы и оттенки звука.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2–9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исполнителей обычно участвуют в камерном ансамбле, поэтому слышен голос каждого инструмента.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урока «Камерная музыка»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Камерная музыка учит внимательно слушать и замечать красоту каждого инструмента. Даже небольшой ансамбль может звучать очень ярко, потому что в нём каждый голос нужен и важен.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маленький состав, большое впечатление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2026-05-24T22:10:25Z</dcterms:created>
  <dcterms:modified xsi:type="dcterms:W3CDTF">2026-05-24T22:10:25Z</dcterms:modified>
</cp:coreProperties>
</file>