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91"/>
            <a:ext cx="9144000" cy="517921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3500" y="4209700"/>
            <a:ext cx="38379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773500" y="1959850"/>
            <a:ext cx="3837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рождаются сильные тексты и почему талант требует труда?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73500" y="812425"/>
            <a:ext cx="38379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«Мой гений»: талант, вдохновение и труд в литературе
</a:t>
            </a:r>
            <a:endParaRPr lang="en-US" sz="2643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9675" y="1015627"/>
            <a:ext cx="3713400" cy="31077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1959850"/>
            <a:ext cx="3580500" cy="18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помогает увидеть, что великие книги создают не случайные озарения, а талант, знание жизни, чтение и упорная работа со словом. Именно так формируется понимание мастерства писателя.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812425"/>
            <a:ext cx="38379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говорить о гении на уроке литературы
</a:t>
            </a:r>
            <a:endParaRPr lang="en-US" sz="2643" dirty="0"/>
          </a:p>
        </p:txBody>
      </p:sp>
      <p:sp>
        <p:nvSpPr>
          <p:cNvPr id="8" name="Text 2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50" y="82345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означает слово «гений» в литературе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773500" y="2325587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Литературный гений — это автор, чьи произведения обладают особой художественной силой и надолго остаются важными для читателей разных поколений.
</a:t>
            </a:r>
            <a:endParaRPr lang="en-US" sz="1004" dirty="0"/>
          </a:p>
        </p:txBody>
      </p:sp>
      <p:sp>
        <p:nvSpPr>
          <p:cNvPr id="7" name="Text 2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2719417" y="2190774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Талант часто связан с природной одарённостью, но одного дара недостаточно: мастерство растёт через чтение, наблюдение, практику и внимательную работу над текстом.
</a:t>
            </a:r>
            <a:endParaRPr lang="en-US" sz="1004" dirty="0"/>
          </a:p>
        </p:txBody>
      </p:sp>
      <p:sp>
        <p:nvSpPr>
          <p:cNvPr id="9" name="Text 4"/>
          <p:cNvSpPr txBox="1"/>
          <p:nvPr/>
        </p:nvSpPr>
        <p:spPr>
          <a:xfrm>
            <a:off x="4665314" y="2554517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литературе особенно ценятся точность слова, яркость образов, глубина мысли и умение говорить о сложном ясно, образно и убедительно.
</a:t>
            </a:r>
            <a:endParaRPr lang="en-US" sz="1004" dirty="0"/>
          </a:p>
        </p:txBody>
      </p:sp>
      <p:sp>
        <p:nvSpPr>
          <p:cNvPr id="10" name="Text 5"/>
          <p:cNvSpPr txBox="1"/>
          <p:nvPr/>
        </p:nvSpPr>
        <p:spPr>
          <a:xfrm>
            <a:off x="6611223" y="2078775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Гений заметен не только в сюжете, но и в особом взгляде автора на человека, историю и жизнь, который чувствуется в каждом тексте.
</a:t>
            </a:r>
            <a:endParaRPr lang="en-US" sz="1004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Мифы о писательском гении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1432825" y="158483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миф: великий писатель сразу создаёт безупречный текст. На самом деле классики часто многократно переписывали рукописи, убирали лишнее и искали точное слово.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1248033" y="2462747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Второй миф: вдохновение важнее всего остального. Однако без знаний, опыта, наблюдательности и дисциплины даже яркая идея не превращается в сильное произведение.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1907355" y="334068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Третий миф: гениальность видна только в больших книгах. На деле мастерство проявляется и в стихотворении, рассказе, сцене диалога или точной фразе.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611561"/>
            <a:ext cx="3377400" cy="24246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качества чаще всего связывают с литературным гением
</a:t>
            </a:r>
            <a:endParaRPr lang="en-US" sz="2432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сильный писательский результат складывается из нескольких качеств сразу.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составляющие литературного мастерства — не один талант, а сочетание чтения, воображения, труда и жизненной наблюдательности.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065150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презентации, 2025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2150903"/>
            <a:ext cx="3377400" cy="134599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Русские писатели и признаки литературного мастерства
</a:t>
            </a:r>
            <a:endParaRPr lang="en-US" sz="2432" dirty="0"/>
          </a:p>
        </p:txBody>
      </p:sp>
      <p:sp>
        <p:nvSpPr>
          <p:cNvPr id="7" name="Text 1"/>
          <p:cNvSpPr txBox="1"/>
          <p:nvPr/>
        </p:nvSpPr>
        <p:spPr>
          <a:xfrm>
            <a:off x="10783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авторов помогает увидеть разные стороны художественного дара.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автора есть собственный художественный почерк, но всех объединяют сила слова и влияние на развитие литературы.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183075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русской литературы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58025" y="1571641"/>
            <a:ext cx="2374200" cy="14954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52400" y="1604295"/>
            <a:ext cx="2245200" cy="14361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1469575" y="3272525"/>
            <a:ext cx="2245200" cy="9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Живой и точный язык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умел писать так, что речь звучит просто, естественно и при этом очень выразительно. В его строках чувствуется музыкальность, а каждое слово стоит на своём месте, создавая ясный и запоминающийся образ.
</a:t>
            </a:r>
            <a:endParaRPr lang="en-US" sz="895" dirty="0"/>
          </a:p>
        </p:txBody>
      </p:sp>
      <p:sp>
        <p:nvSpPr>
          <p:cNvPr id="10" name="Text 2"/>
          <p:cNvSpPr txBox="1"/>
          <p:nvPr/>
        </p:nvSpPr>
        <p:spPr>
          <a:xfrm>
            <a:off x="5674200" y="3285480"/>
            <a:ext cx="2245200" cy="9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История, характеры и чувство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произведениях рядом существуют исторические события, яркие герои и глубокие переживания. Рукописи с правками, портрет поэта или иллюстрации к «Евгению Онегину» помогают увидеть, как рождается художественный мир Пушкина.
</a:t>
            </a:r>
            <a:endParaRPr lang="en-US" sz="895" dirty="0"/>
          </a:p>
        </p:txBody>
      </p:sp>
      <p:sp>
        <p:nvSpPr>
          <p:cNvPr id="11" name="Text 3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Пушкин: образ литературного гения
</a:t>
            </a:r>
            <a:endParaRPr lang="en-US" sz="3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4550" y="1648250"/>
            <a:ext cx="1054200" cy="1054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3240" y="1728830"/>
            <a:ext cx="1116300" cy="89304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85592" y="1648250"/>
            <a:ext cx="922425" cy="1054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16902" y="1648250"/>
            <a:ext cx="790650" cy="10542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59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 литературе рождается вдохновение
</a:t>
            </a:r>
            <a:endParaRPr lang="en-US" sz="2859" dirty="0"/>
          </a:p>
        </p:txBody>
      </p:sp>
      <p:sp>
        <p:nvSpPr>
          <p:cNvPr id="10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773500" y="2851000"/>
            <a:ext cx="1116300" cy="12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и впечатления
</a:t>
            </a:r>
            <a:pPr algn="ctr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4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часто даёт автору настроение, ритм и первые образы. Наблюдение за сменой времён года, светом, звуками и движением помогает увидеть знакомое по-новому.
</a:t>
            </a:r>
            <a:endParaRPr lang="en-US" sz="884" dirty="0"/>
          </a:p>
        </p:txBody>
      </p:sp>
      <p:sp>
        <p:nvSpPr>
          <p:cNvPr id="12" name="Text 3"/>
          <p:cNvSpPr txBox="1"/>
          <p:nvPr/>
        </p:nvSpPr>
        <p:spPr>
          <a:xfrm>
            <a:off x="3123250" y="2851000"/>
            <a:ext cx="1116300" cy="12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и их характеры
</a:t>
            </a:r>
            <a:pPr algn="ctr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4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замечает речь, поступки и привычки людей вокруг. Из таких наблюдений рождаются герои, диалоги и жизненно правдивые сцены, которые легко узнать в тексте.
</a:t>
            </a:r>
            <a:endParaRPr lang="en-US" sz="884" dirty="0"/>
          </a:p>
        </p:txBody>
      </p:sp>
      <p:sp>
        <p:nvSpPr>
          <p:cNvPr id="13" name="Text 4"/>
          <p:cNvSpPr txBox="1"/>
          <p:nvPr/>
        </p:nvSpPr>
        <p:spPr>
          <a:xfrm>
            <a:off x="5188650" y="2851000"/>
            <a:ext cx="1116300" cy="12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и память
</a:t>
            </a:r>
            <a:pPr algn="ctr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4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 расширяют представление об образах, темах и приёмах письма. Память сохраняет прочитанное, а затем помогает соединить чужой опыт с собственной мыслью.
</a:t>
            </a:r>
            <a:endParaRPr lang="en-US" sz="884" dirty="0"/>
          </a:p>
        </p:txBody>
      </p:sp>
      <p:sp>
        <p:nvSpPr>
          <p:cNvPr id="14" name="Text 5"/>
          <p:cNvSpPr txBox="1"/>
          <p:nvPr/>
        </p:nvSpPr>
        <p:spPr>
          <a:xfrm>
            <a:off x="7254075" y="2851000"/>
            <a:ext cx="1116300" cy="12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Воображение и смысл детали
</a:t>
            </a:r>
            <a:pPr algn="ctr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4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Вдохновение превращает обычную подробность в художественный знак. Одна точная деталь может подсказать тему, настроение и даже весь замысел произведения.
</a:t>
            </a:r>
            <a:endParaRPr lang="en-US" sz="884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500" y="1675333"/>
            <a:ext cx="7564500" cy="279143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64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создания литературного произведения
</a:t>
            </a:r>
            <a:endParaRPr lang="en-US" sz="2666" dirty="0"/>
          </a:p>
        </p:txBody>
      </p:sp>
      <p:sp>
        <p:nvSpPr>
          <p:cNvPr id="7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773500" y="1335155"/>
            <a:ext cx="75645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что текст рождается постепенно — от наблюдения к готовому произведению.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Правка текста как часть писательского мастерства
</a:t>
            </a:r>
            <a:endParaRPr lang="en-US" sz="2434" dirty="0"/>
          </a:p>
        </p:txBody>
      </p:sp>
      <p:sp>
        <p:nvSpPr>
          <p:cNvPr id="6" name="Text 2"/>
          <p:cNvSpPr txBox="1"/>
          <p:nvPr/>
        </p:nvSpPr>
        <p:spPr>
          <a:xfrm>
            <a:off x="41303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правки убирают повторы, заменяют неточные выражения, уточняют интонацию и перестраивают фразы. Это помогает сделать текст более логичным и художественно точным.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13068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Черновик редко бывает окончательным: автор проверяет, точно ли каждое слово передаёт мысль, настроение и образ. Без такой работы текст теряет ясность и выразительность.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69968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писатели относились к редактированию как к важной части творчества. Именно правка превращает удачную задумку в сильное произведение, которое хочется читать снова.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611561"/>
            <a:ext cx="3377400" cy="24246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развивать литературные способности
</a:t>
            </a:r>
            <a:endParaRPr lang="en-US" sz="2432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упражнения особенно полезны на уроках литературы и при подготовке к сочинениям.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вклад дают чтение и практика письма: именно они быстрее всего укрепляют понимание текста и точность выражения мысли.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065150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учебных рекомендаций для 9 класса; распределение показателей дано в задании.
</a:t>
            </a:r>
            <a:endParaRPr lang="en-US" sz="59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773500" y="834837"/>
            <a:ext cx="7596900" cy="3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как основа литературного развития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1303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классической литературе особенно видно, как через детали раскрываются конфликт, характер героя и авторская позиция. Чем внимательнее читатель, тем точнее его выводы.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699665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разных книг развивает умение сопоставлять темы, образы и способы выражения мысли. Так формируется более глубокое понимание художественного слова.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13068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пополняет словарный запас и учит замечать, как автор выбирает слова, строит фразы и создаёт настроение. Это помогает лучше понимать смысл произведения.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871" y="994400"/>
            <a:ext cx="3209309" cy="3402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500" y="775075"/>
            <a:ext cx="4488300" cy="65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Мой гений в школьной жизни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240625" y="1771400"/>
            <a:ext cx="33624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выразительном чтении и ответах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Личный литературный талант часто заметен тогда, когда ученик читает текст с нужной интонацией, ясно объясняет мысль и уверенно находит точное слово. Это видно и в устном ответе.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911675" y="3160063"/>
            <a:ext cx="33624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творческих работах и проектах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стороны могут проявляться в сочинениях, инсценировках, иллюстрациях и небольших проектах. Иногда именно в таких работах лучше всего раскрываются воображение, чувство текста и собственный взгляд.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2185353"/>
            <a:ext cx="3377400" cy="134599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4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особенно заметен литературный талант
</a:t>
            </a:r>
            <a:endParaRPr lang="en-US" sz="2704" dirty="0"/>
          </a:p>
        </p:txBody>
      </p:sp>
      <p:sp>
        <p:nvSpPr>
          <p:cNvPr id="7" name="Text 1"/>
          <p:cNvSpPr txBox="1"/>
          <p:nvPr/>
        </p:nvSpPr>
        <p:spPr>
          <a:xfrm>
            <a:off x="1060325" y="17776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жанры и виды работы по-разному показывают владение словом, но все они требуют точности, образности и понимания смысла.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15575" y="28684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Литературный талант может проявляться в разных формах, но везде он связан с умением точно и выразительно работать со словом.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174075" y="3959212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55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школьных наблюдений и требований к видам литературной деятельности.
</a:t>
            </a:r>
            <a:endParaRPr lang="en-US" sz="65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50" y="82345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4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обсуждение помогает лучше понимать литературу
</a:t>
            </a:r>
            <a:endParaRPr lang="en-US" sz="2434" dirty="0"/>
          </a:p>
        </p:txBody>
      </p:sp>
      <p:sp>
        <p:nvSpPr>
          <p:cNvPr id="6" name="Text 1"/>
          <p:cNvSpPr txBox="1"/>
          <p:nvPr/>
        </p:nvSpPr>
        <p:spPr>
          <a:xfrm>
            <a:off x="773525" y="2070737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Совместный разговор о тексте помогает заметить то, что один читатель может пропустить: повторяющиеся детали, скрытые намёки и важные слова героев.
</a:t>
            </a:r>
            <a:endParaRPr lang="en-US" sz="1004" dirty="0"/>
          </a:p>
        </p:txBody>
      </p:sp>
      <p:sp>
        <p:nvSpPr>
          <p:cNvPr id="7" name="Text 2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2719417" y="2358774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разных мнений учит проверять свои выводы и находить более точное объяснение поступков персонажей, их чувств и отношений.
</a:t>
            </a:r>
            <a:endParaRPr lang="en-US" sz="1004" dirty="0"/>
          </a:p>
        </p:txBody>
      </p:sp>
      <p:sp>
        <p:nvSpPr>
          <p:cNvPr id="9" name="Text 4"/>
          <p:cNvSpPr txBox="1"/>
          <p:nvPr/>
        </p:nvSpPr>
        <p:spPr>
          <a:xfrm>
            <a:off x="4665314" y="2076692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обсуждении легче увидеть связь между темой, идеей, композицией и авторским отношением. Произведение начинает восприниматься как целое.
</a:t>
            </a:r>
            <a:endParaRPr lang="en-US" sz="1004" dirty="0"/>
          </a:p>
        </p:txBody>
      </p:sp>
      <p:sp>
        <p:nvSpPr>
          <p:cNvPr id="10" name="Text 5"/>
          <p:cNvSpPr txBox="1"/>
          <p:nvPr/>
        </p:nvSpPr>
        <p:spPr>
          <a:xfrm>
            <a:off x="6611223" y="2739200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ученик слышит аргументы других, он учится доказывать свою точку зрения и внимательнее читать художественный текст.
</a:t>
            </a:r>
            <a:endParaRPr lang="en-US" sz="1004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611561"/>
            <a:ext cx="3377400" cy="24246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мешает раскрыть литературные способности
</a:t>
            </a:r>
            <a:endParaRPr lang="en-US" sz="2432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трудности можно уменьшить постепенно: через чтение, короткие письменные задания и спокойную проверку своих ответов.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барьер — страх ошибки; он снижает уверенность. Регулярная практика помогает говорить и писать свободнее.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065150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учебных наблюдений; распределение показателей дано в задании.
</a:t>
            </a:r>
            <a:endParaRPr lang="en-US" sz="714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500" y="1675333"/>
            <a:ext cx="7564500" cy="279143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64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собственный литературный стиль
</a:t>
            </a:r>
            <a:endParaRPr lang="en-US" sz="2309" dirty="0"/>
          </a:p>
        </p:txBody>
      </p:sp>
      <p:sp>
        <p:nvSpPr>
          <p:cNvPr id="7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773500" y="1335155"/>
            <a:ext cx="75645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чтение и практика постепенно формируют узнаваемую манеру письма.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Мой гений в литературе и речи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1432825" y="158483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Личный талант в гуманитарной сфере может проявляться в умении ясно говорить, точно формулировать мысль и находить в тексте главное. Это особенно заметно в ответах и пересказах.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1248033" y="2462747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одних сильнее получается писать сочинения, у других — подбирать выразительные сравнения, замечать детали или передавать настроение произведения. Важно увидеть именно свою сильную сторону.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1907355" y="334068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литературе ценится не громкость, а точность, глубина и выразительность. Даже небольшое, но внимательное высказывание может показать настоящий интерес и вкус к слову.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2016801"/>
            <a:ext cx="3377400" cy="161419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Мини-план развития литературных навыков
</a:t>
            </a:r>
            <a:endParaRPr lang="en-US" sz="2678" dirty="0"/>
          </a:p>
        </p:txBody>
      </p:sp>
      <p:sp>
        <p:nvSpPr>
          <p:cNvPr id="7" name="Text 1"/>
          <p:cNvSpPr txBox="1"/>
          <p:nvPr/>
        </p:nvSpPr>
        <p:spPr>
          <a:xfrm>
            <a:off x="10783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Небольшой план помогает заниматься регулярно и видеть результат без перегрузки.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Короткие, но регулярные действия делают прогресс заметным и помогают развивать навыки без лишнего напряжения.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183075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Практическая схема для учебной работы по литературе.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3050" y="2556750"/>
            <a:ext cx="3837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Литературный талант не возникает сам по себе: он растёт из чтения, наблюдения, труда и смелости пробовать свои слова. Чем внимательнее читатель, тем сильнее его собственный голос.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1737025" y="1329500"/>
            <a:ext cx="56700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Литературный гений начинается с читателя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2026-05-23T03:39:26Z</dcterms:created>
  <dcterms:modified xsi:type="dcterms:W3CDTF">2026-05-23T03:39:26Z</dcterms:modified>
</cp:coreProperties>
</file>