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1. Давайте познакомимся!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немецкий — легко, дружелюбно и с улыбкой.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быстро запоминают короткие, часто повторяющиеся выражения. На первом уроке они учатся приветствовать, называть имя, отвечать по образцу и говорить вежливые слова. Так новый предмет становится понятным и совсем не страшным.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знакомство на немецком начинается с простых фраз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8246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753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слова, которые нужны на уроке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1939247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Hallo! помогает начать общение без напряжения, а фраза Ich heiße ... учит называть себя. Эти короткие выражения легко произносить хором, сопровождать жестом и сразу использовать в паре.
</a:t>
            </a:r>
            <a:endParaRPr lang="en-US" sz="1354" dirty="0"/>
          </a:p>
        </p:txBody>
      </p:sp>
      <p:sp>
        <p:nvSpPr>
          <p:cNvPr id="10" name="Text 2"/>
          <p:cNvSpPr txBox="1"/>
          <p:nvPr/>
        </p:nvSpPr>
        <p:spPr>
          <a:xfrm>
            <a:off x="1939246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знакомство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7475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Tag!, Danke! и Bitte! нужны в каждой маленькой беседе. Они учат детей отвечать дружелюбно, благодарить за помощь и не теряться, когда учитель или одноклассник обращается по-немецки.
</a:t>
            </a:r>
            <a:endParaRPr lang="en-US" sz="1250" dirty="0"/>
          </a:p>
        </p:txBody>
      </p:sp>
      <p:sp>
        <p:nvSpPr>
          <p:cNvPr id="12" name="Text 4"/>
          <p:cNvSpPr txBox="1"/>
          <p:nvPr/>
        </p:nvSpPr>
        <p:spPr>
          <a:xfrm>
            <a:off x="477475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ответы в классе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карточку с именем, а ребёнок поднимает руку и произносит свою фразу по образцу. Рядом можно увидеть улыбки, парту и облачко с Hallo! — так смысл сразу становится понятным.
</a:t>
            </a:r>
            <a:endParaRPr lang="en-US" sz="1009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именем и первая реплика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дети сидят за партами, а учитель стоит у доски и задаёт короткий вопрос. Над героями появляются фразы Ich heiße ... и Wie heißt du?, чтобы ученикам было легче запомнить последовательность разговора.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который видно глазами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знакомство на уроке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урок помогает короткое Hallo! или Guten Morgen! — эти слова звучат просто и доброжелательно. Ребёнок сразу включается в разговор и не боится сказать первое немецкое слово.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подходят Danke!, Bitte! и Tschüs! Они помогают поблагодарить, ответить вежливо и попрощаться. Даже один такой мини-диалог уже похож на настоящее общение, а не на зубрёжку.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удобно назвать себя: Ich heiße Masha. Затем задаётся вопрос Wie heißt du?, а ответ повторяет образец. Получается маленький диалог без длинных фраз и сложных правил.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приветствия и знакомства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 помогает детям говорить по образцу и постепенно переходить от слушания к ответу.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первое знакомство на немецком языке
</a:t>
            </a:r>
            <a:endParaRPr lang="en-US" sz="25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5559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881" y="1539483"/>
            <a:ext cx="243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доброго слушателя на уроке немецкого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смотрит на учителя или одноклассника, ему легче понять слово, жест и интонацию. Это помогает не пропустить образец и чувствовать себя уверенно с первой минуты.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говорящего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не смеяться над ошибкой, а спокойно подсказывать и поддерживать товарища. Доброжелательная реакция делает первый ответ смелее, а класс — по-настоящему дружным.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друг другу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ожидание учит терпению и уважению к каждому ученику. Пока говорит один, остальные слушают, а потом получают свой шанс сказать немецкую фразу без спешки и путаницы.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Ждём своей очереди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слушают короткую фразу, затем повторяют её хором или по одному. Такой шаг за шагом подход делает немецкие слова знакомыми и не даёт им превратиться в «загадку на полке».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повторяем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лёгкий рассказ начинается с имени: Ich heiße ... . Потом можно добавить любимый цвет: Ich mag Rot. Две короткие фразы уже звучат как настоящий маленький рассказ.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любимый цвет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ребёнок называет то, что ему нравится делать или чем он любит играть. Подходят простые фразы с опорой на образец, чтобы говорить уверенно и без лишнего напряжения.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занятие или увлечение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рассказать о себе по-немецки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Услышать имя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имя несколько раз от учителя и одноклассников. Повторение вслух помогает сразу связать звучание со знакомым лицом.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Закрепить в игре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именем, хоровое повторение и ритм помогают окончательно запомнить новое слово. К концу урока имя уже звучит почти как старый знакомый.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Сказать имя в действии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называют при передаче мяча, в паре или по кругу. Движение и короткая фраза делают запоминание живым и очень быстрым.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имя одноклассника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 первого урока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передают мяч и называют своё имя или фразу по образцу. Движение помогает не застыть от волнения, а короткий ответ звучит легко и естественно.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мячом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жест, а дети повторяют фразу вместе с ним. Игра занимает всего несколько минут, но даёт смелость говорить и превращает немецкие слова в маленькое открытие.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 повтор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берёт карточку, показывает её классу и произносит имя вслух. Такой приём особенно полезен в начале урока, когда каждому нужно быстро запомнить соседей.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имени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 радостью называют то, что им нравится: рисовать, бегать, читать, играть или собирать конструктор. Короткая фраза с опорой на образец помогает каждому попробовать себя без страха.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о любимом деле, он быстрее запоминает новые слова и чувствует успех. Небольшие ответы и жесты делают немецкую речь понятной, а атмосферу в классе — тёплой и дружелюбной.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занятия и маленькие успехи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здороваемся и внимательно слушаем того, кто говорит. Это простое правило помогает каждому ребёнку чувствовать себя спокойно и понимать, когда можно вступить в разговор.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благодарим, повторяем слова вместе и бережно относимся к карточкам, учебнику и тетради. Тогда класс работает как настоящая команда, где всем легче учиться.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ждём своей очереди, поднимаем руку и не перебиваем одноклассника. Так ответы звучат чётче, а урок проходит дружно, без лишней суеты и обидных замечаний.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как команда на уроке немецкого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постепенно перейти от тихого ответа к уверенной фразе перед классом без лишнего напряжения.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стесняется говорить по-немецки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которые нужны с первого урока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Hallo! и Guten Tag! помогают начать разговор спокойно и дружелюбно. Эти слова легко произносить, и они сразу создают в классе приветливое настроение.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Bitte! и Danke! нужны, когда ребёнок просит карандаш, делится материалами или благодарит за помощь. Такие короткие слова быстро входят в школьный обиход.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Entschuldigung! помогает вежливо обратиться к однокласснику, если нужно пройти, спросить или исправить ошибку. Это слово учит внимательности к другим людям.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Tschüs! удобно сказать в конце урока, когда дети прощаются и уходят с хорошим настроением. Вежливое завершение делает общение полным и приятным.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учебник, тетрадь, карандаш и рюкзак — привычные вещи, которые легко превращаются в первые немецкие слова. Так язык сразу связывается со школьной жизнью.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звучат короткие названия предметов и простые просьбы, детям легче понимать, зачем нужен немецкий. Он помогает не только говорить, но и уверенно действовать на уроке.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урок и первые немецкие слова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390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4631" y="1539483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для знакомства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спрашивает имя и помогает начать знакомство. Ответ может быть очень коротким: только имя, без длинных фраз и сложных объяснений.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heißt du?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удобен, когда нужно выбрать между двумя вариантами. Он снимает напряжение и делает ответ понятным даже для самых осторожных учеников.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Magst du ...?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связан с предметами, которые ребёнок может узнать в школе или дома. Короткий ответ помогает быстро включиться в диалог и почувствовать уверенность.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Hast du ...?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том, что нравится, подходит для разговора о любимом цвете, игрушке или занятии. Ребёнок может ответить словом, жестом или показать картинку.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magst du?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короткий разговор постепенно превращается в знакомство, общий интерес и дружеское общение в паре.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приветствия к дружбе на уроке немецкого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учит здороваться, называть своё имя и задавать самый простой вопрос. Эти навыки становятся основой для первых коротких диалогов в классе.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фразы открывают дорогу к новым темам: сначала простые слова, потом маленькие разговоры, а дальше — всё более интересный немецкий язык.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развиваются внимание, память и умение слушать собеседника. Ребёнок учится отвечать по образцу, не торопиться и не бояться сказать слово вслух.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первый урок немецкого языка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дети вдруг замечают: они уже умеют сказать несколько немецких фраз и понять ответ одноклассника. Это маленькое, но очень приятное открытие.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интереснее узнать, что у ребят есть похожие любимые цвета, игры и занятия. Так первый урок дарит не только новые слова, но и радость общего открытия.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Моё маленькое открытие на уроке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первый шаг в мир немецкого языка
</a:t>
            </a:r>
            <a:endParaRPr lang="en-US" sz="2666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помогает детям почувствовать: немецкий язык можно понимать, повторять и использовать уже с самого начала. А когда в классе спокойно и дружно, говорить хочется даже самым скромным ученикам.
</a:t>
            </a:r>
            <a:endParaRPr lang="en-US" sz="138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2026-05-25T00:07:04Z</dcterms:created>
  <dcterms:modified xsi:type="dcterms:W3CDTF">2026-05-25T00:07:04Z</dcterms:modified>
</cp:coreProperties>
</file>