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культуры Древнего Рима: значение, основные черты и направления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Рима влияла на историю, объединяя искусство, религию, науку и общество.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культуры и истории Древнего Рима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возник в 753 году до н. э. у реки Тибр, с развитием через взаимодействие с этрусками и греками. Культура прошла стадии царей, республики и империи, отражая исторические перемены и рост государства.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мифология римлян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был главным богом-громовержцем, Юнона — защитницей женщин, а Марс олицетворял войну и силу. Эти божества влияли на каждый аспект жизни римлян.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Рима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заимствовали многих богов у греков, меняя их имена и образы. Например, Юпитер совпадал с Зевсом, а Венера — с Афродитой, сохраняя общие черты.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греческой мифологией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жертвоприношения следовали строгим традициям. Культы богов-защитников помогали поддерживать порядок и благополучие в обществе.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и культы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в Древнем Риме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писал эпическую „Энеиду“, Овидий создавал поэтические легенды, а Цицерон влиял на риторику и политику своими речами.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поэты и писатели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служили местом для представлений, где показывали как комедии, так и трагедии, привлекая широкую публику к культурному досугу.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развлечения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 фрески украшали дома и храмы, отражая сцены из мифов и повседневной жизни, придавая поверхности глубину и яркость.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инженерия Римской империи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вмещал 50 тысяч зрителей для гладиаторских боёв. Храмы и базилики служили религиозным и судебным целям, отличались величием и пропорциональностью.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сооружения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инженеры применяли арки, купола и своды, используя крепкий бетон opus caementicium, что обеспечивало прочность и долговечность зданий.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новшества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доставляли воду в город, снабжая термы и жилые районы, укрепляя здоровье и улучшая качество жизни как богатых, так и бедных.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и водоснабжение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 влияние римского права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XII таблиц стал фундаментом юридической системы, отражая принципы справедливости и защиты гражданских прав.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делило население на граждан и рабов, при этом обеспечивало равные законы для всех граждан.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включали презумпцию невиновности и возможность защиты стороною в суде, что было новаторским для эпохи.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юридические термины и концепции, такие как «сенат» и «магистрат», сохранились и используются в современности.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общества Древнего Рима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обладали политической властью и знатностью, тогда как плебеи были свободными гражданами с меньшими привилегиями.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не имели прав и часто были военнопленными; их труд обеспечивал экономику и быт государства.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оставались под покровительством семьи, выполняли важную роль в религиозных и семейных традициях.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быт римлян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жили в простых многоэтажных домах — инсұлах, лишённых удобств, а богачи наслаждались просторными особняками с атриумами и садами.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разных слоёв населения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любили игры, скачки и посещение терм. Собак, кошек и птиц держали в домах как спутников и защитников.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и домашние животные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был местом торговли, политических дебатов и встреч, играя ключевую роль в социальном и экономическом устройстве города.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— центр общественной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Зрелища и развлечения в Древнем Риме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жестокие, но популярные представления собирали тысячи зрителей. Гладиаторы были тренированными бойцами, ставшими национальными героями.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Гладиаторские бои в Колизее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арене вмещалось до 250 тысяч человек. Гонки были зрелищными событиями, вызывавшими страсть и азарт у жителей города.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Колесничные гонки в Цирке Максимус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и трагедии устраивались в театрах, привлекая внимание к моральным и социальным темам через искусство и драму.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постановки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религиозные обряды Древнего Рима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Сатурналии и Луперкалии были яркими праздниками с маскарадами, пиршествами и религиозными ритуалами, объединявшими жителей.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торжеств римляне надевали специальную одежду и приносили жертвы богам, укрепляя чувство общности и веру в защиту богов.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внешний вид римлян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одежды в зависимости от пола и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Мужчины-граждане традиционно носили тогу, символизирующую их статус. Мальчики носили тоги с пурпурной каймой до взросления, а женщины предпочитали лёгкие пеплосы и столы, подчёркивающие их роль и положение в обществе.
</a:t>
            </a:r>
            <a:endParaRPr lang="en-US" sz="1429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символика одежды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пошива одежды использовали шерсть и лен, более богатые слои дополняли гардероб хлопком и шёлком. Обувь представляли кожаные сандалии или сапожки, а украшения отражали социальный статус семьи и богатство.
</a:t>
            </a:r>
            <a:endParaRPr lang="en-US" sz="15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и обычаи римского общества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почиталась семья, а уважение к старшим и гостеприимство считались обязательными добродетелями каждого гражданина. Традиции строго соблюдались, поддерживая культурное единство.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регулировали общественные взаимодействия: например, на форуме избегали громких споров, предпочитая вежливое приветствие и уважительное общение.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воспитывался с детства, особенно у мальчиков, которые учились защищать честь семьи и города, что способствовало сохранению порядка и сплочённости 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строилась на чёткой иерархии: легионы делились на когорты и центурии с примерно 80 легионерами в каждой для эффективной координации.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специализированные доспехи и оружие — щиты-скутумы, короткие мечи-гладиусы и метательные копья-пилумы, подходящие для тактических построений.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служила не только защитой государства, но и способом получения гражданства для многих провинциалов, расширяя римское население.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была продумана до мелочей; знаменитая «черепаха» обеспечивала защиту, а осадные машины позволяли завоёвывать укреплённые города с минимальными потерями.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военная культура Древнего Рима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традиции питания в Древнем Риме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простых римлян состояло из хлеба, каш, овощей, сыра и оливкового масла, с редким употреблением мяса в силу его дороговизны и сезонности.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устраивали роскошные пиры с разнообразными блюдами, включая дичь и рыбные деликатесы, а на улицах продавали простую уличную еду в виде лепёшек и бобов.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образование и наука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начиналось с семи лет, где дети изучали латинский и греческий языки, арифметику и основы права под руководством грамматиков и риторов.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риторики и грамматики считалось необходимостью для успешной карьеры и участия в общественной жизни Рима.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Девочек, в основном, обучали дома навыкам хозяйствования и рукоделию, что отражало их будущую роль в семье и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римской медицины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Гален был выдающимся врачом и учёным, работавшим в Риме. Его труды по анатомии и терапии оставались авторитетными вплоть до Средневековья, закладывая основы медицины в Европе.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Галена в медицину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раненых воинов строились специальные лечебницы с необходимым оборудованием и медицинским персоналом, что позволяло своевременно и эффективно проводить лечение на службе.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Госпитали для солдат — валетудинарии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медици применяли хирургические инструменты и травяные лекарства, перенимая опыт греков. Особое внимание уделялось лечению раненых легионеров и ранам на поле боя.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хирургии и лекарственных практик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достижения Древнего Рима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инженеры создали сеть акведуков, которые транспортировали воду на большие расстояния. Водопровод обеспечивал гигиену и комфорт как в богатых районах, так и в бедных кварталах.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— поставка воды в города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старейших канализационных систем, Клоака Максима, длиной 600 метров, эффективно отводила сточные воды, улучшая санитарные условия и уменьшая распространение болезней.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канализации и Клоака Максима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построили более 80 000 км дорог из многослойного камня, связывая города и провинции. Каменные мосты обеспечивали безопасное пересечение рек и способствовали торговле.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дорожной сети и построения мостов
</a:t>
            </a:r>
            <a:endParaRPr lang="en-US" sz="11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Рима в мировой культуре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лег в основу романских языков, таких как французский, итальянский и испанский, оказав влияние на лингвистическое развитие Европы.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сформировало основу современных законодательных систем, а организации и институты стали прототипами для последующих государств.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решения, включая арки и купола, применяются и сегодня, вдохновляя строительство зданий и памятников во всём мире.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праздники, виды спорта и традиции черпают вдохновение из культурных и общественных обычаев Древнего Рима.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римлянах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первыми вели ежедневную газету — Acta Diurna, где публиковали новости и государственные указы, что делало информацию доступной широким слоям общества.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Колизее устраивались театрализованные морские бои — наумахии, где арена заливается водой, создавая уникальные зрелища для публики.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отопление — система гипокауст, активно использовалась в термах и богатых домах, обеспечивая комфорт в холодное время года.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значимость римской культуры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Древнего Рима стала фундаментом многих современных государств и цивилизаций, объединяя языковые, правовые и архитектурные традиции, которые и сегодня формируют наше общество.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2026-05-10T12:39:02Z</dcterms:created>
  <dcterms:modified xsi:type="dcterms:W3CDTF">2026-05-10T12:39:02Z</dcterms:modified>
</cp:coreProperties>
</file>