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жизнедеятельность бактерий: основные темы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микроскопические организмы с важными функциями в природе и жизни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впервые рассмотрели при помощи микроскопа в XVII веке. Исследования XIX века раскрыли их связь с болезнями и методы борьбы с ними. Сегодня бактерии изучаются для медицины, экологии и пищевой промышленности.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истории изучения бактерий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существа, появившиеся миллиарды лет назад. Их размер варьируется от 0,5 до 5 микрометров, что делает их видимыми лишь под микроскопом.
</a:t>
            </a:r>
            <a:endParaRPr lang="en-US" sz="1067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и древние организмы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способны делиться с высокой скоростью, быстро подстраиваясь под изменения среды. Это обеспечивает их выживаемость и распространение в самых разных условиях.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и адаптация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обитают повсюду: в воде, почве, воздухе, а также на поверхностях растений, животных и человека. Их способность жить в разных условиях уникальна.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Повсеместное распространение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бактерий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бактерии, или кокки, имеют округлую форму, обеспечивая компактность и защиту. Они часто объединяются в цепочки или скопления.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Извитые бактерии — спириллы и вибрионы — обладают спиральными формами, что помогает им двигаться в вязкой жидкости с помощью вращения тела.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бактерии, бациллы, характеризуются вытянутой формой, что облегчает передвижение и проникновение в среду.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бактериальных клеток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клеточная оболочка придаёт бактерии устойчивость и форму. Она защищает клетку от внешних воздействий и помогает взаимодействовать с окружающей средой.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— защита и форма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растворены рибосомы, ДНК и запасы веществ, необходимых для роста и жизнедеятельности. Это место основных биохимических процессов клетки.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внутренняя среда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оболочкой находится мембрана, контролирующая проникновение питательных веществ и вывод продуктов метаболизма, поддерживая внутреннее равновесие клетки.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 — регулятор входа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214" y="1647777"/>
            <a:ext cx="3932510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в составе и функциях клеток бактерий и эукариотов.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простое строение, что обеспечивает быстрый обмен веществ и размножение.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средней школы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бактерий и клеток растений/животных
</a:t>
            </a:r>
            <a:endParaRPr lang="en-US" sz="23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бактерии основная ДНК сосредоточена в нуклеоиде — области без оболочки, содержащей кольцевую молекулу ДНК с необходимой информацией.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маленькие дополнительные кольцевые ДНК, часто несущие гены, например для антибиотикоустойчивости. Они передаются между бактериями, обеспечивая разнообразие.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бактерий: нуклеоид и плазмиды
</a:t>
            </a:r>
            <a:endParaRPr lang="en-US" sz="24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мельчайшие структуры в цитоплазме бактерий, где происходит сборка белков согласно инструкции из ДНК.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Образующиеся белки необходимы для роста, размножения и защиты бактерии, поддерживая все жизненные процессы в клетке.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рибосом эукариот, бактериальные рибосомы меньше и отличаются по составу, что влияет на эффективность синтеза белка.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синтез белка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нити из белков, которые вращаются, двигая бактерию в жидкости. Это позволяет им проникать в новые среды и искать питательные вещества.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как двигательные органы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— короткие ворсинки, служащие для прикрепления к поверхностям и обмена генетической информацией между бактериями, что способствует их адаптации.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для закрепления и обмена генами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пили: движение и прикрепление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бактерий: способы получения энергии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 используют солнечный свет, превращая его в энергию, как цианобактерии, обеспечивая кислород и органику в природе.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Хемотрофы получают энергию из окисления неорганических веществ, например железобактерии используют железо для жизнедеятельности.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готовыми органическими соединениями, разлагая остатки растений и животных и участвуя в круговороте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к миксотрофии — сочетанию разных способов питания в зависимости от условий среды для максимальной выживаемости.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бактерии используют кислород для выработки энергии. Например, они встречаются в озёрах и почве, где кислород присутствует в воде и воздухе, обеспечивая жизнедеятельность.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бактерии обходятся без кислорода, используя брожение или другие химические процессы. Они живут в почве, болотах и кишечнике животных, создавая энергию в отсутствие воздуха.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аэробные и анаэробные бактерии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клеточного деления и образование спор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бактерий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некоторые бактерии формируют споры — устойчивые структуры, сохраняющие их ДНК и жизненные функции.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спорообразователи — сенная палочка и клостридии — могут длительно сохраняться и при благоприятных условиях вновь активизируются.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защищают бактерии от экстремальных температур, высыхания, кислотных воздействий и заморозков, обеспечивая длительную сохранность генетического материала.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— способ выживания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бактерий и окружающие условия влияют на скорость перехода между фазами роста и убыли колонии.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сменяется стабилизацией, затем численность уменьшается из-за истощения ресурсов и накопления токсинов.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микроорганизмов,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бактериальной колонии во времени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круговороте веществ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мёртвые растения и животных на простые соединения, возвращая вещества в почву и воду.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поддерживают устойчивость экосистем, участвуя в пищевых цепях и биогеохимических циклах.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баланс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вводят атмосферный азот в почву, обогащая её и способствуя росту растений.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Азотфиксация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минерализации бактерии превращают органические вещества в минеральные соли, важные для питания растений.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в кишечнике помогают синтезировать витамины группы B и улучшают пищеварение, поддерживая здоровье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вызывают болезни, такие как туберкулёз и ангина, но также используются для производства йогуртов, сыров и антибиотиков.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друзья и враги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витамины и ферменты получают с помощью бактерий, что важно для медицины и пищевой промышленности.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производстве молочных продуктов, таких как кефир и йогурт, незаменима работа определённых штаммов бактерий.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— метод очистки окружающей среды, где бактерии удаляют токсичные вещества из воды и почвы.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применять бактерии для производства биотоплива и улучшения качества продуктов.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промышленности и на производстве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093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8235" y="2095106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или неправильно подобранное лечение антибиотиками способствует развитию устойчивых штаммов бактерий, снижая эффективность препаратов.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918235" y="3182402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устойчивости передаются через плазмиды между бактериями, что ведёт к появлению сложных «супербактерий», требующих новых методов терапии.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устойчивость у бактерий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патогенами применяются бактериофаги — вирусы, которые избирательно уничтожают бактерии, не вредя человеку.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санитария остаются важнейшими мерами предотвращения распространения инфекций среди населения.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вакцин и антибиотиков позволяет противостоять быстро адаптирующимся бактериям.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борьбы с опасными бактериями
</a:t>
            </a:r>
            <a:endParaRPr lang="en-US" sz="24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бактерий для нашей жизни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 способствует развитию медицины, охране природы и пищевой промышленности, помогая решать важные задачи здоровья и экологии.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2026-05-08T11:06:32Z</dcterms:created>
  <dcterms:modified xsi:type="dcterms:W3CDTF">2026-05-08T11:06:32Z</dcterms:modified>
</cp:coreProperties>
</file>