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устная и письменная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чем говорить и писать по-разному.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речи в нашей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говорим на уроках, дома и в игре, а пишем в тетради, записках и сообщениях. Обе формы речи помогают точно передавать мысли, вопросы, просьбы и ответы.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устная речь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— это слова, которые человек произносит вслух. Их сразу слышит собеседник, поэтому ответ можно получить почти мгновенно.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помогают голос, интонация, паузы и темп. Если говорить чётко и спокойно, слушателю легче понять мысль.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речь мы используем, когда отвечаем у доски, разговариваем с другом, читаем вслух или задаём вопрос учителю.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0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письменная речь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надолго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Написанный текст не исчезает сразу. Его можно сохранить, перечитать и показать другому человеку, даже если он находится далеко.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Записывается буквами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создаётся с помощью букв и знаков. Её можно увидеть на бумаге или экране и прочитать позже, когда это удобно.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Требует аккуратности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важны заглавная буква в начале предложения, пробелы между словами и знаки в конце. Они помогают читать без ошибок.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Встречается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бывает в записках, упражнениях, поздравлениях и сообщениях. Это очень полезный способ передать мысль точно и спокойно.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и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отвечают, спрашивают и объясняют свои мысли. Речь звучит сразу, поэтому важно говорить ясно и не торопиться.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беседе помогают слова «пожалуйста», «спасибо» и «извините». Когда ребята слушают друг друга, разговор получается дружным и понятным.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говорят в классе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и книге слова остаются на странице. Их можно перечитать, исправить и снова вернуться к нужному месту без спешки.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помогает учиться: по ней выполняют упражнения, читают задания и запоминают новые слова. Написанное всегда можно сохранить.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текст было легко читать, между словами нужны пробелы, а в конце предложений — точки, вопросительные или восклицательные знаки.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 делает страницу опрятной, а мысль — понятной. Тогда читать приятно, будто текст сам улыбается.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в тетради и книге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речь записывают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создаётся буквами и знаками. Она остаётся на бумаге или экране и может ждать своего читателя долго.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Каждой форме нужны свои помощники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помогают голос и жесты, а в письменной — точные слова, пробелы и знаки препинания.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речь звучит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появляется, когда человек говорит вслух. Её слышат сразу, и она помогает быстро ответить или спросить.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отличаются устная и письменная речь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тихо читает одну и ту же фразу. Она звучит ровно и спокойно, как будто он просто рассказывает новость другу. Слушатель сразу понимает: здесь нет спешки, только обычное сообщение.
</a:t>
            </a:r>
            <a:endParaRPr lang="en-US" sz="1065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Радостное 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произносит те же слова, но её голос становится ярче и выше. Она улыбается, и фраза звучит как приятная неожиданность. Сразу чувствуется: произошло что-то хорошее и весёлое.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 паузой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ребёнок говорит эту же фразу как вопрос. В конце он делает небольшую паузу, и слушатель ждёт продолжения. Голос подсказывает, что нужно ответить или что-то уточнить.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 — три настроения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2475" y="2057985"/>
            <a:ext cx="381790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4869" y="2057985"/>
            <a:ext cx="381790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0369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слушателю понять устную речь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звуки произносятся ясно, речь становится понятнее. Слушателю не приходится догадываться, какое слово было сказано.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говорить слишком тихо, слова теряются. Достаточная громкость помогает услышать каждое слово и не переспрашивать снова и снова.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быстрая речь мешает понять смысл, а слишком медленная утомляет. Спокойный темп помогает слушать без лишнего напряжения.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лица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и взгляд тоже подсказывают смысл слов. Вежливое и доброжелательное лицо делает разговор приятнее и помогает лучше понять собеседника.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Пробелы между словами делают текст удобным для чтения. Без них слова слились бы в длинную цепочку, и читать пришлось бы почти с лупой.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Заглавные буквы, абзацы и знаки препинания подсказывают, где начинается мысль, где она заканчивается и какой это текст: вопрос, рассказ или восклицание.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написаны правильно и аккуратно, смысл понимается точно. Тогда читатель читает легко, а текст выглядит опрятно и дружелюбно.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читателю понять письменную речь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нужна устная речь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нужна дома и в школе: мы спрашиваем, отвечаем, просим и объясняем. Она помогает быстро обсудить дело и сразу услышать ответ собеседника.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перемене, в игре и при знакомстве слова звучат особенно часто. Здесь важно говорить ясно, чтобы друг понял просьбу, предложение или простую шутку без лишних догадок.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помогают добрые слова, спокойный голос и умение слушать. Тогда общение становится вежливым, а собеседнику хочется отвечать так же внимательно.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удобна, когда нужно договориться прямо сейчас. Она выручает на уроке, во дворе и по дороге домой — везде, где важно не затягивать разговор.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нужна письменная речь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6607" y="177742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письменная речь нужна в тетради: ученик записывает упражнение, решает задачу или отвечает на вопрос. Запись помогает не забыть задание и вернуться к нему позже.
</a:t>
            </a:r>
            <a:endParaRPr lang="en-US" sz="1024" dirty="0"/>
          </a:p>
        </p:txBody>
      </p:sp>
      <p:sp>
        <p:nvSpPr>
          <p:cNvPr id="10" name="Text 3"/>
          <p:cNvSpPr txBox="1"/>
          <p:nvPr/>
        </p:nvSpPr>
        <p:spPr>
          <a:xfrm>
            <a:off x="2196357" y="3491927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Записка и объявление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слова становятся короткой запиской или объявлением. Так можно передать просьбу, напомнить о деле и сообщить важную новость даже без личной встречи.
</a:t>
            </a:r>
            <a:endParaRPr lang="en-US" sz="1139" dirty="0"/>
          </a:p>
        </p:txBody>
      </p:sp>
      <p:sp>
        <p:nvSpPr>
          <p:cNvPr id="11" name="Text 4"/>
          <p:cNvSpPr txBox="1"/>
          <p:nvPr/>
        </p:nvSpPr>
        <p:spPr>
          <a:xfrm>
            <a:off x="4373491" y="1882202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открытка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порадовать человека, пишут письмо или открытку. Написанное можно сохранить, перечитать и передать тому, кто живёт далеко или сейчас не рядом.
</a:t>
            </a:r>
            <a:endParaRPr lang="en-US" sz="1139" dirty="0"/>
          </a:p>
        </p:txBody>
      </p:sp>
      <p:sp>
        <p:nvSpPr>
          <p:cNvPr id="12" name="Text 5"/>
          <p:cNvSpPr txBox="1"/>
          <p:nvPr/>
        </p:nvSpPr>
        <p:spPr>
          <a:xfrm>
            <a:off x="6673107" y="370011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на экране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письменная речь появляется в сообщениях на телефоне и компьютере. Она помогает быстро обменяться новостями и оставить точную запись разговора.
</a:t>
            </a:r>
            <a:endParaRPr lang="en-US" sz="11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мысли к готовому 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устная мысль превращается в аккуратную письменную запись.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подготовить устный ответ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подумать о главной мысли ответа. Если знать, что хочешь сказать, будет легче не сбиться и рассказать всё по порядку.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лучше спокойно и не слишком быстро. Чёткое произношение и короткие паузы помогают слушателям услышать каждое слово и понять смысл без спешки.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 делает ответ приятным для других. Когда человек говорит уверенно, но спокойно, его речь звучит яснее и добрее.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687" y="2057985"/>
            <a:ext cx="381790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9259" y="2057985"/>
            <a:ext cx="445422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подготовить письменную работу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Расставь предложения по 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 мысли последовательно: сначала начало, потом основную часть, затем конец. Так текст получится понятным и его будет удобно читать от первой строки до последней.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 о теме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выбери, о чём будет текст, и представь главную мысль. Тогда писать станет легче, а предложения не разбегутся, как непослушные буквы.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 аккуратно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 буквами, пробелами и ровными строчками. Аккуратная запись помогает не потерять слова и делает работу приятной для чтения, почти как маленькую книжку.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ещё раз посмотри на заглавные буквы, точки и другие знаки. Исправленные ошибки помогают тексту звучать правильно даже без голоса.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смысл теряется, если говорить слишком тихо, торопиться или мямлить. Тогда слушателю приходится переспрашивать, а разговор становится похож на игру в угадайку.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мешают пропущенные буквы, забытые точки и спутанные слова. Неровная запись тоже затрудняет чтение, зато после исправления текст сразу становится яснее.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понять речь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 письменная речь помогают друг другу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может подумать вслух, а потом записать свою мысль. Так устная речь помогает придумать слова, которые позже превращаются в аккуратный текст.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написанное читают вслух, и оно снова становится устной речью. Это удобно на уроке, в рассказе или когда нужно объяснить что-то другим ребятам.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Обe формы речи служат одной цели — делиться знаниями, новостями и историями. Поэтому умение говорить и писать одинаково важно для учёбы и 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ученик отвечает учителю вслух, а в тетради выполняет задание письменно. Так одна и та же тема звучит и на странице, и в классе.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дети договариваются словами, кто с кем играет и что делать дальше. А потом договорённость может появиться в дневнике или записке.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бабушке пишут аккуратно, чтобы его можно было перечитать. В нём особенно важны понятные слова, точки и добрые пожелания.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телефонного разговора нужна устная речь: можно сразу спросить, ответить и уточнить. Поэтому обе формы речи рядом с нами каждый день.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речи нужны каждому человеку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 письменная речь по-разному помогают общению: одна звучит, другая остаётся на странице. Вместе они делают мысли понятными и полезными.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речи — одна большая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 письменная речь похожи по цели, но каждая умеет своё. Если человек умеет говорить ясно и писать аккуратно, ему легче учиться, дружить и делиться мыслями.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2026-05-21T20:37:42Z</dcterms:created>
  <dcterms:modified xsi:type="dcterms:W3CDTF">2026-05-21T20:37:42Z</dcterms:modified>
</cp:coreProperties>
</file>