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Джером К. Джером и глава I повести «Трое в одной лодке, не считая собаки»
</a:t>
            </a:r>
            <a:endParaRPr lang="en-US" sz="2616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 год. Глава I открывает Темзу, знакомит друзей и задаёт тон лёгкой иронии.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викторианской Англии ценили прогулки и путешествия за город. «Трое в одной лодке, не считая собаки» смешивает путевые заметки, бытовой юмор и пародию на «серьёзные» книги о дороге. Глава I показывает усталость после работы и мечту вырваться из рутины.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ее место в литературе XIX 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глава I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главы трое друзей сидят в комнате и жалуются на усталость, самочувствие и скуку. Их разговор кажется обычным, почти домашним — но именно он запускает будущую поездку по реке. 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объявляют торжественную цель и не совершают подвиг: они просто обсуждают, как бы отдохнуть. Большое приключение вырастает из бытовой беседы, где каждый добавляет свою мысль. 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первой главы — неожиданный поворот: вместо того чтобы начинать историю с «главного события», автор показывает, как желание перемен рождается в мелких репликах и наблюдениях за собой.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760" y="1576525"/>
            <a:ext cx="4359480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первой главы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друзей различаются по характеру, и из этих различий возникает живой диалог.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манеры речи и взгляд на отдых создают комическую динамику и делают разговор правдоподобным.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Джерома К. Джерома «Трое в одной лодке, не считая собаки», глава I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как начало действия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и усталость вместо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первой главы начинаются не на Темзе, а в тесной городской комнате. В ней чувствуется усталость и домашняя повседневность: всё как будто тянет вниз и мешает мечтать о путешествии. 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викторианского быта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атмосфера создаётся бытовыми предметами и беспорядком: мебелью, лампой, книгами, курительной трубкой. Такая обстановка подчёркивает замкнутость пространства и усиливает контраст с будущей свободой на реке.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идея поездки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и решений в главе I: усталость → отдых → Темза → лодка → общий план.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первой главе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внимательного взгляда на самые обычные вещи. Автор замечает, как знакомые проблемы выглядят смешно, когда герои говорят о них слишком серьёзно.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автора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преувеличают свои жалобы и драматизируют мелочи. Из-за этого обычный разговор начинает звучать как «важная жизненная история».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Преувеличенные реплики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направлен не на кого-то одного, а на самих героев. Они умеют признать слабости, поэтому ирония получается дружелюбной и легко читается.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насмешка над собой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держится на разговоре, характерных привычках и предметах быта. Именно в мелочах видно, как разные люди реагируют на усталость и скуку.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из бытовых мелочей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движет героями в начале повести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главе I (условные доли, без точных чисел из текста)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перекос: на первом месте — стремление уйти от скучной повседневности, а остальные причины усиливают эту главную мысль.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 кажется тесным и утомительным, даже разговор о простых вещах превращается в желание куда-то «двинуться». Дружеский тон делает решение лёгким.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публикации 1889 года тон повествования выглядит особенно современно: без героизма, с самоиронией и доверительным взглядом.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Джером К. Джером, «Трое в одной лодке, не считая собаки» (год выхода повести: 1889)
</a:t>
            </a:r>
            <a:endParaRPr lang="en-US" sz="3956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не пытается казаться выше остальных: он отмечает собственные слабости и смеётся над ними вместе с читателем.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противопоставление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Темза в главе I связана не только с водой и лодками, но и со свободой, свежим воздухом и движением. Река становится ответом на тесноту комнаты и однообразие городской жизни. 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Темза в первой главе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свободы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создаёт образ спокойной воды, берегов и летнего путешествия по Англии. Такое описание помогает почувствовать, что впереди — не просто смена места, а новые впечатления и ожидание дороги.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262" y="1340425"/>
            <a:ext cx="877747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путешествие: контраст в главе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I повести Джерома К. Джерома «Трое в одной лодке, не считая собаки».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сжимает пространство и подталкивает к однообразию: усталость после дел, разговоры «по кругу», чувство тесноты. Путешествие по Темзе, напротив, приносит свободу, свежий воздух и движение — то есть то, чего героям не хватает.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контраст делает сцену в комнате отправной точкой: мечта о дороге возникает как ответ на скуку и закрытость повседневности.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особенности главы I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просто и живо: автор держит ритм устной беседы, поэтому читать легко даже шестиклассникам. Вместо сложных описаний — прямые фразы и наблюдения, понятные «здесь и сейчас».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главе много коротких реплик и разговорной интонации: герои как будто спорят на глазах у читателя. Эта манера делает сцену динамичной и помогает юмору появляться естественно.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работают как «подсказки»: лампа, предметы в комнате, повседневные мелочи поддерживают атмосферу конца XIX века. Благодаря им шутка опирается на знакомую реальность.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насмешка направлена и на ситуацию, и на самих персонажей. Смешное рождается из обычного разговора о трудностях, и потому глава воспринимается как литературное событие, а не скучный пересказ.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первой главы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в комнате → разговор друзей → жалобы на усталость → обсуждение отдыха → мысль о поездке по Темзе → согласие на путешествие.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главе друзья не только говорят, но и спорят, поддерживают друг друга и легко подхватывают мысли. Их дружба держится на умении слышать собеседника.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то, что характеры разнятся: один рассуждает спокойнее, другой горячится быстрее. Но они не ломают разговор — наоборот, помогают ему стать живым.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здесь превращается в основу будущего общего дела: решение об отдыхе рождается в разговоре, а значит, их сплоченность запускает всю дальнейшую историю.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главы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структуре главы I (качественные значения на основе текста).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постепенно поднимается: чем больше герои обсуждают отдых, тем яснее становится ожидание перемены и удовольствия от дороги.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«подъему» линии видно: скука не исчезает сразу — она превращается в интерес благодаря разговору и появлению идеи Темзы.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«Серьезно о пустяках»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разыгрывают разговор так, будто обсуждают важное дело, хотя речь идет о бытовых мелочах и плохом самочувствии. Автор подает это с доброй иронией: чем торжественнее звучит фраза, тем смешнее ее обычная причина.
</a:t>
            </a:r>
            <a:endParaRPr lang="en-US" sz="1042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«Переоценка усталости»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Устала? Да, но как именно устала компания — это уже повод для шутки. Вместо героизма появляются комичные преувеличения, и трудности звучат слишком «значительно», поэтому читатель улыбнется вместе с героями.
</a:t>
            </a:r>
            <a:endParaRPr lang="en-US" sz="1096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«Лодочная мечта как праздник»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идея прогулки по Темзе начинает оформляться, обычное решение вдруг становится почти торжественным событием. Серьезный тон вступает в спор с пустяковой темой — и именно так рождается комический эффект сцены.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как главный прием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главы I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Глава I задает место, время и круг действующих лиц. В центре разговора — идея поездки по Темзе, а художественный прием строится так, чтобы большое приключение начиналось с смешной и бытовой причины.
</a:t>
            </a:r>
            <a:endParaRPr lang="en-US" sz="103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первой главе сцепляются сюжет (поездка), юмор (комический тон) и характеры: читатель сразу понимает, «как» и «о чем» будет дальше рассказ.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Джерома К. Джерома «Трое в одной лодке, не считая собаки», глава I.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первой главы для всей повести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 комнате превращается в общее решение: друзья не отдаляются друг от друга, а поддерживают мысли. Поэтому дальнейшие приключения выглядят естественным продолжением их общения.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как двигатель сюжета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герои устают и скучают, возникает желание перемены. Темза становится символом выхода из рутины, а будущий маршрут подается как источник впечатлений и свободы.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вместо скуки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обычных сценах замечают смешные стороны: привычки, мелочи, слабости. Эта привычка «смотреть внимательнее» задает тон всему произведению и помогает узнавать людей в быту.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автора и героев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появляется не из «больших происшествий», а из интонации, диалогов и уверенных преувеличений. Так формируется легкое чтение: история обещает радость без тяжелых потрясений.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Юмор, который удерживает интерес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главу особенно запоминающейся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художественных элементов главы I по тексту (качественная оценка).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запоминаются сцены, где разговор становится действием: реплики помогают читателю понять героев и почувствовать ход событий.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приоритет диалога и комического тона: именно они «двигают» сцену и делают персонажей узнаваемыми, а детали добавляют правдоподобие.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глава знакомит читателя с героями, обстановкой и интонацией всей повести. Из обычного разговора вырастает поездка по Темзе, а значит — дружба, ирония, свобода и движение.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главы I: старт большого приключения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2026-05-15T03:52:19Z</dcterms:created>
  <dcterms:modified xsi:type="dcterms:W3CDTF">2026-05-15T03:52:19Z</dcterms:modified>
</cp:coreProperties>
</file>