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синус связывается с единичной окружностью и как «рождается» синусоида.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 x: свойства и график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связывает геометрию, алгебру и 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sin x рассматривается и как геометрическая величина на окружности, и как функция. Мы будем опираться на радианы, единичную окружность и стандартные углы π/6, π/4, π/3, π/2 и π, чтобы определять знак sin x по четвертям.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число x и повернём радиус единичной окружности на угол x от положительного направления оси Ox. Значение sin x — это ордината (y-координата) полученной точки.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синуса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прямоугольный треугольник, образованный этим поворотом, то sin α выражается как отношение противолежащего катета к гипотенузе. Это помогает понять смысл числа под знаком синуса.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формулы были единообразными и график строился корректно, угол x задают в радианной мере. Именно поэтому запись y = sin x напрямую связана с поворотом на заданный угол.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 y-координата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sin x совпадает с y-координатой точки, полученной поворотом на угол x. Поэтому построение графика сводится к «снятию» высот точек с окружности на ось y.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 знак sin x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 нули на осях Ox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sin x определяется четвертью: в I и II четвертях он положительный, в III и IV — отрицательный. На оси Ox синус равен нулю при x = 0, π, 2π и других кратных π: соответствующие точки лежат на самой оси.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x на опорных углах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точкам легко увидеть симметрию синуса и его повторяемость: после π значения снова «возвращаются» к нулю.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опорных значений показывает: высота всегда между −1 и 1, а характерная форма волны повторяется с периодом 2π.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для стандартных углов (π/6, π/4, π/3, π/2).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486215"/>
            <a:ext cx="3287100" cy="17885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 = sin x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синуса определяют, как быстро меняется график и где он пересекает оси, достигая максимумов и минимумов.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объясняет, почему график синуса бесконечно повторяется и всегда остаётся в коридоре от −1 до 1.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из школьного курса тригонометрии и свойства единичной окружности.
</a:t>
            </a:r>
            <a:endParaRPr lang="en-US" sz="7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 x является нечётной: sin(-x) = -sin x. Это означает, что значение при отрицательном аргументе меняет знак.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и симметрия графика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синуса обладает центральной симметрией относительно начала координат: если точка (x, sin x) лежит на графике, то точка (−x, −sin x) тоже лежит на нём.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симметрии — экономия усилий при построении и проверке. Достаточно построить правую часть и затем зеркально продолжить её с заменой знаков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вновь повторяет все значения функции, как после одного полного оборота.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возвращается к прежним ординатам через 2π. Поэтому график можно мысленно «прокручивать» по длине одного периода.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2π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sin(x + 2π) = sin x.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y = sin x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опорные точки, соответствующие углам на единичной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sin x на нескольких периодах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фрагменте удобно отслеживать пересечения с осью Ox, а также места, где функция достигает 1 и −1.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длину 2π форма повторяется без изменений, а амплитуда остаётся равной 1 — это видно по одинаковым максимумам и минимумам.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 для значений sin x на углах, кратных π/2.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такие значения выглядят как точки пересечения с осью Ox: (..., −2π, 0), (−π, 0), (0, 0), (π, 0), (2π, 0) и далее. Между ними кривая меняет направление движения.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 пересечения с осью Ox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синуса возникают, когда ордината точки на единичной окружности равна нулю. Это происходит при поворотах на углы πk, где k — любое целое число, включая отрицательные.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нули удобно использовать как «границы» периода: каждый интервал между соседними x = πk показывает, где функция положительна, а где отрицательна, помогая быстро считывать 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максимум функции, поэтому синус достигает высоты 1 в точках вида π/2 + 2πk.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y = sin x наибольшее значение равно 1, а наименьшее — −1. График никогда не выходит за эти границы, потому что ордината точки на единичной окружности ограничена.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sin x на единичной окружности (школьный курс математики), без внешних источников.
</a:t>
            </a:r>
            <a:endParaRPr lang="en-US" sz="6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sin x по четвертям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промежутке между осевыми значениями sin x сохраняет знак, так как точка на окружности остаётся в одной «полуплоскости» относительно горизонтальной оси.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четвертям показывает чередование знака: две соседние четверти дают плюс, затем две — минус. На оси функция ровно ноль.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синуса: знак по четвертям единичной окружности, 2026-05.
</a:t>
            </a:r>
            <a:endParaRPr lang="en-US" sz="7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и стандартная форма синусоиды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 впадина как «пределы дыхания»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для y = sin x равна 1: именно на это расстояние график поднимается выше нулевой линии. В одной точке он доходит до вершины 1, а затем опускается в нижнюю точку −1. Так форма волны становится узнаваемой сразу.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и центральная симметрия: график «поворачивается» сам к себе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синусоида проходит через начало координат и в точках x = πk пересекает ось Ox. При сдвиге по фазе вверх и вниз кривая сохраняет центральную симметрию относительно начала координат. Это удобно для контроля вычислений и построений.
</a:t>
            </a:r>
            <a:endParaRPr lang="en-US" sz="10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A влияет на высоту: он растягивает или сжимает график по вертикали. Амплитуда становится равной |A|, а знак A отражает форму относительно оси Ox.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графика y = A sin(Bx + C) + D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фазы задаёт C: выражение (Bx + C) сдвигает график вдоль оси Ox. Практически это означает, что максимум или ноль появляется раньше или позже.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управляет периодом волны. Чем больше |B|, тем чаще повторы: период равен 2π/|B|, и «расстояние между гребнями» уменьшается.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D отвечает за вертикальное смещение. Если D положительно, график поднимается, а если отрицательно — опускается, сохраняя основную синусоидальную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y = sin x и y = cos x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связаны одной и той же «волной», но различаются нулевыми значениями, чётностью/нечётностью и начальной фазой. Сравнение помогает быстрее интерпретировать графики и точки.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имеют одинаковый период 2π, но отличаются фазой и симметрией: sin стартует с нуля и нечётности, cos стартует с единицы и чётности. Поэтому их графики взаимно переводятся сдвигом.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 в школьном курсе (единичная окружность, стандартные углы).
</a:t>
            </a:r>
            <a:endParaRPr lang="en-US" sz="5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синусоиды в математике и смежных темах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колебаний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Синусоида описывает регулярные колебания: от механических вибраций до колебаний напряжения. График помогает понять, как меняются величины во времени с периодом и предельными значениями.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переводит углы в координаты точки, поэтому синус тесно связан с вращательным движением. Изменение угла приводит к предсказуемому изменению высоты графика.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способ чтения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нули, максимумы и период по синусоиде ускоряет анализ других графиков. Особенно полезно, когда нужно решать уравнения или сравнивать функции по форме.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к более сложным моделям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выступает базой для дальнейших тем: преобразования функций, гармонический анализ и моделирование повторяющихся процессов. Понимание «стандарта» облегчает работу с изменёнными формулами.
</a:t>
            </a:r>
            <a:endParaRPr lang="en-US" sz="12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базовой и преобразованной синусоиды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преобразованном графике меняются амплитуда и вертикальный уровень: y = 2 sin(x − π/3) + 1 имеет амплитуду 2 и смещён вверх на 1. Положение гребней также сдвигается.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роль коэффициентов: A задаёт масштаб, B — периодичность, C — сдвиг по оси Ox, D — уровень нулевой линии. Поэтому один «образец» можно адаптировать под реальные данные.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точек по формулам y = sin x и y = 2 sin(x − π/3) + 1 (2026-05).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градусы и радианы: углы π/6, π/4 и π/3 нельзя подставлять как 30, 45 и 60 без перевода. Это приводит к неверным значениям синуса и «ломает» построение.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функцией синуса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нули функции с точками экстремума. Нули соответствуют пересечениям с осью Ox (sin x = 0), а максимумы и минимумы находятся там, где кривая достигает ±1.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коэффициента B в периоде допускают неверную формулу: период становится 2π/|B|, а не просто 2π. Проверка по опорным точкам помогает увидеть, как «уплотняется» волна.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бывает неверно определяют знак sin x по четвертям. Правильная ориентация по единичной окружности и контроль значений в стандартных углах быстро снижают количество таких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 универсальный язык волн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 x определяется ординатой точки на единичной окружности, имеет значения от −1 до 1, период 2π и нечётность. Нули x = πk, максимум 1 и минимум −1. Тема связывает геометрию, радианы и дальнейшие преобразования функций.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2026-05-13T10:36:02Z</dcterms:created>
  <dcterms:modified xsi:type="dcterms:W3CDTF">2026-05-13T10:36:02Z</dcterms:modified>
</cp:coreProperties>
</file>