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Священная Римская империя в X—XV веках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империи, её устройство, династии, экономика и культура того времени.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великой империи в Средние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сформировалась в 962 году после коронации Оттона I. Её территория охватывала Германию и соседние страны, объединяя множество самостоятельных государств под властью императора.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победа над венграми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955 году Оттон I одержал ключевую победу на Леховом поле, отразив угрозу с востока. Это укрепило безопасность и расширило границы его королевства.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церкви и короны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Оттон I укрепил монархию, подчинив папство светской власти. Его политика обеспечила союз между государством и церковью, что стало основой имперской стабильности.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Оттон I: строительство империи и власть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 власть в империи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территорий и 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состояла из княжеств, герцогств и городов, каждый со своей властью. Император являлся верховным судьёй, но местные правители имели значительную автономию.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императора и курфюрстов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сейм принимал важные решения, а курфюрсты обладали правом выбирать императора, что влияло на баланс власти внутри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экономики Германии X—XII веков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играло ключевую роль: крестьяне выращивали злаки и разводили скот, обеспечивая продовольственную базу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контролировали значительные земельные угодья и ремесленные мастерские, способствуя развитию производства и культуры.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торговли и ремесел, проводились ярмарки, где обменивались тканями, инструментами и другими товарами.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династии Священной Римской империи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Саксонская династия (919–1024)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Укрепила централизованную власть и расширила влияние на соседние территории, заложив основы империи.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Салическая династия (1024–1125)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 борьбой за инвеституру и конфликтами между императором и церковью, что отразилось на политике государства.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Штауфенская династия (1138–1254)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Перiod расцвета с правлением Фридриха Барбароссы и Фридриха II – активная внешняя политика и укрепление власти.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раздробленности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1254 года начался период Великого междуцарствия, ослабление имперской власти и рост влияния князей.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 инвеституру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спор между императором и папой касался права назначать церковных чиновников, что повлияло на распределение власти в государстве.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Вормсский конкордат 1122 года завершил конфликт, установив разделение полномочий между светской и духовной властью при назначении епископов.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иерархия в Священной Римской империи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зависимости в средневековом обществе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междуцарствие и усиление князей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без императора князья получили больше самостоятельности и начали формировать мощные династии, оказывавшие влияние на политическую карту.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Габсбургов и Люксембургов укрепили свои позиции, готовясь занять ключевые места в управлении империей.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 увеличилась, ослабив центральную власть и усилив региональное влияние правителей.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важным этапом в формировании современных немецких земель и их внутреннего деления.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Любек — торговая столица Ганзы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Любек стал важным центром торговли в Северной Европе благодаря выгодному расположению. Город привлекал купцов и развивал связи с соседними государствами.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и цехи: защита ремесел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формировались гильдии и цехи, объединявшие ремесленников для обеспечения качества продукции и защиты своих интересов на рынке.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городских укреплений и великолепных готических соборов подчеркивало экономическую мощь и культурную самобытность средневековых немецких городов.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немецких городов и торговых связей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булла 1356 года закрепила правила выбора императора семью курфюрстами, оформила права князей и сформировала политическую структуру империи на несколько столетий.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Священной Римской империи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курфюрстов получили исключительное право выбирать императора, что закрепило их важную роль в управлении империей.
</a:t>
            </a:r>
            <a:endParaRPr lang="en-US" sz="1567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союза и его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Ганзейский союз возник в XIII веке как объединение северогерманских городов для защиты интересов торговли и торговли на Балтике. Союз стремился обеспечить безопасность торговых путей и договоры с соседними странами.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процветание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Ганзы, такие как Любек и Гамбург, приобрели богатство, развивая обмен зерном, рыбой и мехами. Союз способствовал развитию ремесел и укреплению местных экономик.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и военное влияние союза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Ганзейские города не только торговали, но и участвовали в политических решениях региона, организовали совместные оборонительные действия и поддерживали военные кампании для защиты своих интересов.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Ганзейский союз: влияние на торговлю и экономику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 и реформы XV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XIV—XV веков усилилась напряжённость между императором и местными князьями, что приводило к конфликтам за влияние и уважение к суверенитету.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общины часто вступали в столкновения с дворянством, отстаивая свои права и экономическую независимость, порой переходившую в вооружённые столкновения.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восстания, такие как массовое движение Бундшух, свидетельствовали о социальном недовольстве и потребности в реформировании политической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волнения и их причины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налогового бремени и повинностей вызвало недовольство среди крестьян, вынуждая их бороться за снижение обременений и улучшение условий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Бундшух было крупнейшим восстанием конца XV века, объединявшим крестьян и мелкую знать, которые требовали справедливости и отмены несправедливых порядков.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выступления усиливали социальную напряжённость и становились предвестниками более масштабных изменений в структуре общества империи.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Германии X–XV веков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слой общества составляла знать, включая князей и рыцарей, которые владели землями и имели политические привилегии.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играло ключевую роль в религиозной и культурной жизни, контролируя образование и значительную часть земельных владений.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Горожане, включая ремесленников и купцов, формировали активные общины с собственными правами и гильдиями, способствуя развитию экономики.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занимали низшее положение, выполняя повинности и взносы, ограниченные в правах, но являющиеся основой аграрного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образование: замки, соборы, университеты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готические соборы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замки, такие как Бург Эльц, были важными оборонными сооружениями и резиденциями знати. Готические соборы Кёльна и Ахена символизировали религиозную мощь и культурное наследие народов империи.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в университетах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Гейдельберга, основанный в 1386 году, стал одним из старейших в Германии, обеспечивая образование и подготовку специалистов для церкви и светской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и монастырей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доминировала в духовной жизни, контролировала образование и значительную часть земельных владений, обладая большим политическим влиянием в империи.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Фульды и Санкт-Галлен служили центрами культуры и хозяйственной активности, поддерживая летописание, обучение и участие в крестовых походах.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Миннезанг и эпическая 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литература развивалась в виде миннезанга — лирической поэзии о любви, и эпоса «Песнь о Нибелунгах», отражавшего героические сюжеты и судьбы рыцарей.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Альбрехт Дюрер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Дюрер, великий художник конца XV века, внес значительный вклад в живопись и графику, сочетая традиции и новые техники Возрождения.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университеты служили центрами передачи знаний, изучались астрономия, философия и медицина, что способствовало постепенному развитию научного мышления.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научные достижения в Германии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Средневековья и предпосылки перемен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автономии князей и расширение политической самостоятельности городов создали предпосылки для изменения властных структур империи в XVI веке.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общественных движений и религиозных течений в начале XVI века стало ответом на усложнившуюся политическую и социальную ситуацию.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подготовили территорию для Реформации и дальнейшей политической раздробленности немецких земель в эпоху раннего Нового времени.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истории Германии и империи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X—XV веков сформировал фундамент политических и культурных традиций немецких земель, подготовив их к масштабным изменениям Нового времени, сохранив уникальность регионального наследия.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2026-05-10T14:16:18Z</dcterms:created>
  <dcterms:modified xsi:type="dcterms:W3CDTF">2026-05-10T14:16:18Z</dcterms:modified>
</cp:coreProperties>
</file>