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 том, как весна меняет лес, воду и птиц, принося радость.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«Весенняя песня» Г. Скребицкого: сказка о пробуждении природы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Г. Скребицкий и место сказки в литературе о природе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Георгий Алексеевич Скребицкий — писатель-натуралист: он внимательно наблюдал за лесом и сезонными изменениями. Его произведения соединяют точность и образность, поэтому весенние события в «Весенней песне» воспринимаются как настоящая красота рядом с нами.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произведения и его особенности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соединяет черты сказки и пейзажного описания: весна действует не просто как время года, а как сила, которая «будит» землю, воду, деревья и птиц.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сказке оживает через олицетворения: капля и ручей становятся участниками общего дела, а деревья и воздух словно реагируют на приход тепла.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произведения музыкальный и мягкий: повторяются звучные слова, настроение светлое, а описания помогают почувствовать весну не только глазами, но и слухом.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Начало: ожидание перемен после зимы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0025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покой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ощущается тишина: холод сковывает природу, всё кажется неподвижным. На этом фоне особенно заметно, как меняется привычное состояние земли и воздуха.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18150" y="2790934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оттепели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появляется движение: холод отступает, в природе возникают небольшие изменения. От неподвижности тянется тонкая дорожка к теплу, но весна ещё не полностью пришла.
</a:t>
            </a:r>
            <a:endParaRPr lang="en-US" sz="1029" dirty="0"/>
          </a:p>
        </p:txBody>
      </p:sp>
      <p:sp>
        <p:nvSpPr>
          <p:cNvPr id="12" name="Text 4"/>
          <p:cNvSpPr txBox="1"/>
          <p:nvPr/>
        </p:nvSpPr>
        <p:spPr>
          <a:xfrm>
            <a:off x="616629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нового звучания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усиливается: тишина сменяется первыми намёками на будущие звуки и воду. Каждая перемена становится маленьким шагом к общему пробуждению.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весенние приметы в природе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Тающий снег и проталины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становится рыхлым и уходит, будто освобождая землю. На белом фоне появляются тёмные проталины — места, где уже чувствуется тепло. Важно, что изменения идут постепенно, и именно они делают картину близкой и понятной.
</a:t>
            </a:r>
            <a:endParaRPr lang="en-US" sz="1048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Звонкая капель и лужицы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крыш и веток начинает падать капля: тихое сначала, затем более уверенное и живое. Под ней собираются лужицы, отражающие небо. Эти детали помогают увидеть, как весна проявляется в самых обычных вещах.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Оживление птиц в лесу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словно торопятся: их голоса раздаются чаще, чем зимой. Воздух наполняется движением, а лес кажется внимательным и чутким. Так весна становится не только временем года, но и событием, в котором участвуют живые существа.
</a:t>
            </a:r>
            <a:endParaRPr lang="en-US" sz="104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550" y="1854617"/>
            <a:ext cx="198300" cy="176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2850" y="1863430"/>
            <a:ext cx="198300" cy="158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8400" y="1845400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01450" y="1845400"/>
            <a:ext cx="194700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весны как живой силы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Капля задаёт ритм пробуждения: она звучит как начало новой жизни. Благодаря этой детали весна ощущается рядом, в каждом шаге талой воды.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Журчание ручьёв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Ручьи в сказке не молчат: они «говорят» своим движением. Их журчание связывает землю и воздух в единое весеннее движение.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Птичьи голоса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Голоса птиц усиливают ощущение перемен и создают радостную тишину, полную ожидания. Весна словно отвечает на птичьи песни своим теплом.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ветра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приносит и подсказывает, что холод отступает. Его шум превращает смену погоды в ощущение общего оживления вокруг.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весны в сказке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вода и голоса птиц чаще всего становятся «главными» звуками, через которые слушатель чувствует приход весны.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картине мира доминируют вода и птицы, весна воспринимается как живое событие. Остальные звуки дополняют общий фон и усиливают эффект пробуждения.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Визуализация по мотивам описаний произведения «Весенняя песня» Г. Скребицкого; точные численные данные в тексте не приведены.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«участвует» в весеннем событии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весна — общее дело природы, где важны птицы и деревья, ручьи и солнце. Все они будто настроены на один праздник пробуждения.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тёплый воздух тоже «работают» на весну: первый тает, второй наполняет пространство движением. Так меняется сама среда вокруг живых существ.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произведении не отдалён от мира: он наблюдает перемены и откликается на них вниманием и радостью. Природа показана как живая и близкая.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пейзажа участвует в событии по-своему: где-то появляются звуки, где-то — свет и вода. Вместе они складывают цельную картину прихода весны.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сказке раскрывается тема пробуждения природы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смены состояний: от неподвижности к жизни — через последовательность небольших, но заметных признаков весны.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тексте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Скребицкий использует олицетворения и сравнения, поэтому весна кажется не просто погодой, а действующим героем. Земля и вода «отвечают» на её приход.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ярких эпитетов и повторяющихся звуковых слов, связанных со звонкой капелью и движением. Благодаря этому весна слышится и становится объёмной.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напоминают журчание, шорох и скрип, помогают читателю почувствовать сезон через слух. В результате образ весны работает сразу на два ощущения — зрение и звук.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сказки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Весенняя природа в тексте связана с надеждой и обновлением. Радость возникает не из громких событий, а из ожидания хорошего: талый воздух, первые звуки воды и птиц подсказывают, что перемены уже начались.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настроение произведения светлое, радостное и спокойное. Сначала чувствуется сдержанность: природа словно прислушивается к теплу. Затем настроение постепенно оживает, становится теплее и увереннее, как весенний день.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292257"/>
            <a:ext cx="4873500" cy="8313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и весна в сказке: сравнение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помогает понять, как автор показывает изменения в природе: зима держит тишину и неподвижность, а весна приносит тепло, звуки и движение воды. Источник: Г. Скребицкий, «Весенняя песня».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контраст «холод—тепло» и «тишина—звуки» задаёт динамику: весна воспринимается как начало жизни, где движение заменяет неподвижность.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Г. Скребицкий, «Весенняя песня».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694" y="1660675"/>
            <a:ext cx="170363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97094" y="3418649"/>
            <a:ext cx="170363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9894" y="1588838"/>
            <a:ext cx="170363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9694" y="3152300"/>
            <a:ext cx="170363" cy="19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быть внимательным к природе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1225350" y="14843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Капля и первая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каплю на ветке или маленькую лужицу важно потому, что такие детали «сигналят» о переменах. В сказке они работают как первые ноты весны: тихие, но очень заметные.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352750" y="32423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талой воды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талой воды объединяет картину в единый поток: снег уходит, появляется ручей, а вместе с ним — движение и звук. Понимание этого делает описание весны живым и убедительным.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5285550" y="14125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Проталины и влажный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Тёмные проталины и влажный воздух показывают, что природа уже меняет своё состояние. Когда читатель смотрит внимательнее, он видит не случайные пятна, а этапы постепенного пробуждения.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225350" y="2975975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крик птицы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крик птицы в рассказе звучит как знак: жизнь возвращается. Такое событие учит не пропускать «малые» моменты, ведь именно они помогают складывать цельную картину весны.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произведения с жизнью школьника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явления понятны ученикам 6 класса: длинный день, солнечное тепло, первые лужи и капель с крыш. Сказка помогает смотреть на знакомое как на настоящее чудо природы.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возвращаются птицы и на улице появляется влажный воздух, у школьника возникает естественный интерес: что именно изменилось и почему. Текст учит замечать причины этих перемен, а не только их следствия.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развивает бережное отношение к окружающему миру. Ребёнок начинает воспринимать прогулку не просто как время для отдыха, а как возможность наблюдать и уважать живую природу рядом.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«Весенняя песня»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эмоций в диаграмме соответствуют тем, что описаны в тексте: весна воспринимается как обновление, которое постепенно наполняет душу светом.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радость и удивление поднимаются над остальными, становится ясно: весна в сказке — долгожданное возвращение жизни. Остальные чувства поддерживают общий лирический тон.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перечню чувств из описания слайда (радость, удивление, спокойствие, ожидание, восхищение).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выражена через «пять» эмоциональных оттенков: весна показана как начало новой жизни, а внимание к миру природы рождает уважение и радость.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83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Перечень чувств, перечисленных в слайде «Какие чувства вызывает „Весенняя песня“».
</a:t>
            </a:r>
            <a:endParaRPr lang="en-US" sz="683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пять — и каждое чувство поддерживает мысль о том, что обновление природы всегда важно и красиво.
</a:t>
            </a:r>
            <a:endParaRPr lang="en-US" sz="1856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Г. Скребицкого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произведения простой, образный и очень звучный. Короткие фразы сочетаются с точными описаниями, поэтому текст легко читать вслух и удобно воспринимать даже без сложных объяснений.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повествовании много слов, связанных со светом, водой, движением и звуком. Благодаря этим словам весна ощущается как «мелодия»: её можно представить, услышать и почувствовать.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Скребицкий использует приёмы, которые делают картину живой: олицетворения, яркие эпитеты и повторяющиеся звуковые образы. Так обычные весенние явления превращаются в выразительную сцену.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Нарастание пробуждения: от тишины к жизни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сказки по описанию последовательности впечатлений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заметить при чтении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есть реальные природные наблюдения: таяние, проталины, капель, оживление воды. Они помогают понять, что весна в сказке начинается с самых обычных изменений вокруг нас.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автор «оживляет» природу: птицы, ручьи, снег словно участвуют в общем событии. Благодаря этому привычные явления воспринимаются эмоционально, становятся ближе и понятнее.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слой — тёплое эмоциональное отношение к весне. Читатель чувствует надежду и радость, а не только видит картину; поэтому текст работает как мягкая поучительная история о внимании.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трёх слоёв делает произведение выразительным и доступным школьникам. Красота природы оказывается не далёкой: она скрыта в точных деталях, которые нужно заметить и понять.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весна как песня жизни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«Весенняя песня» показывает, как из тишины и холода рождаются свет, движение и радость. Сказка учит любить природу, замечать её перемены и видеть красоту в обычных явлениях — в надежде и жизни.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2026-05-15T04:56:48Z</dcterms:created>
  <dcterms:modified xsi:type="dcterms:W3CDTF">2026-05-15T04:56:48Z</dcterms:modified>
</cp:coreProperties>
</file>