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Просвещённая монархия Екатерины II и новые народы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в империи, а не только в книгах и законах.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XVIII века: расширение и 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XVIII века Россия быстро укрепилась на юге, в Поволжье, Прикаспии и Причерноморье. Вместе с новыми территориями империя получила разнообразное население, которое нужно было не только подчинить, но и включить в единый порядок.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Просвещённая монархия: главное содержание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46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мыслились как способ сделать управление более рациональным и предсказуемым. В центре усиливались учреждение, инструкции и контроль, чтобы государственный механизм работал без прежней разрозненности.
</a:t>
            </a:r>
            <a:endParaRPr lang="en-US" sz="1021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46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Екатерининская политика связала престиж просвещения с идеей сильной верховной власти. Монарх объявлялся источником разумного порядка, а не ограничивался им; именно он задавал направление преобразованиям.
</a:t>
            </a:r>
            <a:endParaRPr lang="en-US" sz="1021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окраин
</a:t>
            </a:r>
            <a:pPr algn="l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окраин это означало более плотное присутствие государства. Вместо случайных решений власть стремилась к постоянной администрации, понятным правилам и более жёсткому надзору за территориями.
</a:t>
            </a:r>
            <a:endParaRPr lang="en-US" sz="103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язык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просвещённая монархия не ослабляла самодержавие, а придавала ему новый язык. Закон, польза и «общее благо» стали оправданием усиления имперской вертикали.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 в политике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разума требовала, чтобы решения выглядели обоснованными и последовательными. В политическом языке это означало отказ от произвола в пользу правил, инструкций и более строгой административной логики.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государства становилась главным критерием реформ. Любое преобразование оценивалось по тому, усиливает ли оно армию, налоги, управляемость и безопасность империи.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благо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заботы о подданных позволял власти говорить о модернизации, образовании и смягчении нравов. Однако эта забота всегда оставалась частью имперского контроля, а не отказа от него.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понимался как инструмент управления огромной державой. Он не ограничивал самодержавие, а помогал ему упорядочивать отношения между центром, провинциями и различными группами подданных.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Комиссия и «Наказ»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1767 году Екатерина II созвала Комиссию для составления нового Уложения и тем самым показала, что реформы будут идти через обсуждение законов. Однако сама процедура была тщательно направлена сверху и не ставила под вопрос верховную власть монарха.
</a:t>
            </a:r>
            <a:endParaRPr lang="en-US" sz="71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Комиссия и ожидание перемен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«Наказ» стал программным текстом эпохи: в нём звучали идеи естественного права, гуманности и упорядоченного законодательства. Вместе с тем документ не допускал ограничения самодержавия, а, напротив, придавал ему просвещённое оправдание.
</a:t>
            </a:r>
            <a:endParaRPr lang="en-US" sz="71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Просвещённый язык власти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этих текстов возник образ государства, которое хочет быть разумным и справедливым. Но за декларацией стояла практическая задача — создать более стройный механизм управления огромной империей и её разнородными подданными.
</a:t>
            </a:r>
            <a:endParaRPr lang="en-US" sz="771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без отказа от самодержавия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Губернская реформа и новая вертикаль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общих реформ к административному делению и усилению контроля.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Сословная система после реформ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7125" y="172961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Дворянство и привилегии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Жалованная грамота дворянству закрепила особое положение дворян как главной опоры престола. Их права были оформлены юридически, а служебная и земельная роль в системе власти стала ещё заметнее.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112500" y="1729615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28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Жалованная грамота городам упорядочила городское самоуправление и распределила обязанности между разными группами горожан. Это усилило правовую ясность, но не отменило сословные различия и зависимость от государства.
</a:t>
            </a:r>
            <a:endParaRPr lang="en-US" sz="938" dirty="0"/>
          </a:p>
        </p:txBody>
      </p:sp>
      <p:sp>
        <p:nvSpPr>
          <p:cNvPr id="11" name="Text 4"/>
          <p:cNvSpPr txBox="1"/>
          <p:nvPr/>
        </p:nvSpPr>
        <p:spPr>
          <a:xfrm>
            <a:off x="617125" y="297814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расширили сферу права, однако не сделали общество более равным. Напротив, они закрепили иерархию, где каждое сословие получало свой набор прав, обязанностей и ограничений.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063" y="1617079"/>
            <a:ext cx="288675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416603"/>
            <a:ext cx="376800" cy="30144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Риторика просвещения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реформ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активно говорила о пользе, разумном устройстве и просвещении. Такой язык помогал представлять власть как современную и заботящуюся о государстве, хотя решения по-прежнему принимались централизованно.
</a:t>
            </a:r>
            <a:endParaRPr lang="en-US" sz="1084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контроля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красивой риторикой стояли инструменты жёсткого контроля. Административная централизация, полицейский надзор и цензурные ограничения позволяли быстрее подавлять недовольство и удерживать порядок на местах.
</a:t>
            </a:r>
            <a:endParaRPr lang="en-US" sz="1084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на службе государства
</a:t>
            </a:r>
            <a:endParaRPr lang="en-US" sz="148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8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в имперской практике стало не только идеей, но и способом укрепления власти. Оно помогало оправдывать подчинение окраин, ускорять управление и отвечать на угрозы, не отказываясь от самодержавия.
</a:t>
            </a:r>
            <a:endParaRPr lang="en-US" sz="108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«новые народы» стали проблемой управления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3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быстро росла, и вместе с территорией увеличивалось число народов, языков и религий. Управлять такой державой было невозможно только военной силой: требовались правила включения новых земель в общую систему.
</a:t>
            </a:r>
            <a:endParaRPr lang="en-US" sz="966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как 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44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регионы имели и оборонное, и хозяйственное значение. Поэтому власть стремилась связать безопасность, сбор повинностей и контроль передвижения населения в единую систему.
</a:t>
            </a:r>
            <a:endParaRPr lang="en-US" sz="972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4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новых пространствах жили мусульманские, тюркские, кочевые и оседлые группы. Их образ жизни различался, поэтому единая политика должна была учитывать местные привычки, а не сводить всё к одной схеме.
</a:t>
            </a:r>
            <a:endParaRPr lang="en-US" sz="972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и закон
</a:t>
            </a:r>
            <a:pPr algn="l" indent="0" marL="0">
              <a:lnSpc>
                <a:spcPct val="115000"/>
              </a:lnSpc>
              <a:buNone/>
            </a:pPr>
            <a:r>
              <a:rPr lang="en-US" sz="44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Государству было важно не только установить власть, но и сделать подданных учётными и управляемыми. Для этого требовались налоговые списки, административные границы и понятные правовые статусы.
</a:t>
            </a:r>
            <a:endParaRPr lang="en-US" sz="9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на окраинах: инструменты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военной, административной и пограничной политики на окраинах империи.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1785 году сословные грамоты закрепили привилегии и сделали местные элиты надёжными посредниками между центром и окраинами.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1785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лояльность элит была оформлена в правовых нормах.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Жалованные грамоты дворянству и городам, 1785 год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пограничной заставе казачий отряд встречает обозы, проверяет людей и записывает путь караванов. Здесь граница выглядит не линией на карте, а живым пространством, где безопасность зависит от наблюдения, связи и быстрой передачи сведений в ближайшую крепость.
</a:t>
            </a:r>
            <a:endParaRPr lang="en-US" sz="543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Застава у дороги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степи старшина и военный чиновник договариваются с местными проводниками о проходе табунов и кибиток. Такое посредничество позволяло избегать лишних столкновений, удерживать порядок на маршрутах и одновременно собирать сведения о передвижениях кочевого населения.
</a:t>
            </a:r>
            <a:endParaRPr lang="en-US" sz="524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в степи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крепостных валов идёт будничная служба: сторожевые посты, ремонт укреплений, дежурство у ворот и контроль переправы через реку. Именно такая повседневная работа делала имперское присутствие устойчивым и превращала рубеж в управляемую зону.
</a:t>
            </a:r>
            <a:endParaRPr lang="en-US" sz="601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как центр порядка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служба в степном пространстве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1783 года: новые земли и новые опоры власти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стратегический рубеж
</a:t>
            </a:r>
            <a:pPr algn="l" indent="0" marL="0">
              <a:lnSpc>
                <a:spcPct val="115000"/>
              </a:lnSpc>
              <a:buNone/>
            </a:pPr>
            <a:r>
              <a:rPr lang="en-US" sz="28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Крыма в 1783 году открыло империи выход к стратегически важному региону. Новая власть сразу связала военную безопасность с закреплением территории и созданием постоянной административной сети.
</a:t>
            </a:r>
            <a:endParaRPr lang="en-US" sz="95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29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населения сопровождало изменение власти на месте. Империя стремилась заселить земли лояльными подданными и тем самым усилить контроль над пространством, путями сообщения и ресурсами.
</a:t>
            </a:r>
            <a:endParaRPr lang="en-US" sz="99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29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присутствие закреплялось не только гарнизонами, но и новой городской средой. Она меняла политический облик региона и делала присоединение необратимым в повседневной жизни.
</a:t>
            </a:r>
            <a:endParaRPr lang="en-US" sz="99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и порты
</a:t>
            </a:r>
            <a:pPr algn="l" indent="0" marL="0">
              <a:lnSpc>
                <a:spcPct val="115000"/>
              </a:lnSpc>
              <a:buNone/>
            </a:pPr>
            <a:r>
              <a:rPr lang="en-US" sz="29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Северном Причерноморье строились крепости, порты и опорные города, которые должны были поддерживать флот, торговлю и снабжение. Военная функция здесь была неотделима от хозяйственного освоения.
</a:t>
            </a:r>
            <a:endParaRPr lang="en-US" sz="9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Поволжьем и Уралом: от включения к контролю
</a:t>
            </a:r>
            <a:endParaRPr lang="en-US" sz="2439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терпимость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46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Мусульманские общины получали ограниченное признание: власть допускала религиозную практику, если она не подрывала порядок. Такая терпимость была условной и всегда зависела от интересов государства.
</a:t>
            </a:r>
            <a:endParaRPr lang="en-US" sz="1021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включение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6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Имперская администрация стремилась включить Поволжье и Урал в общую систему управления, не разрушая местную специфику сразу. Для этого сохранялись посредники, знакомые с обычаями и языками населения.
</a:t>
            </a:r>
            <a:endParaRPr lang="en-US" sz="1021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8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Налоги, рекрутские наборы и земельные изменения меняли повседневную жизнь татар, башкир, мари, удмуртов и других народов. Государство получало ресурсы, а местные общества — новые обязанности.
</a:t>
            </a:r>
            <a:endParaRPr lang="en-US" sz="1056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Многоэтничный регион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Сосуществование разных групп делало регион особенно сложным для управления. Именно здесь хорошо видно, как просвещённый язык реформ сочетался с жёсткой имперской практикой.
</a:t>
            </a:r>
            <a:endParaRPr lang="en-US" sz="10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степь при имперском продвижении
</a:t>
            </a:r>
            <a:endParaRPr lang="en-US" sz="264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реформ: кочевое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рассматривалась как пространство движения людей, скота и торговли. Для империи это означало необходимость не просто воевать, а переводить мобильный мир в управляемый порядок.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рубежей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XVIII века власть усиливает учет населения, вводит опорные линии, крепости и административные пункты. Так степные территории начинают подчиняться более регулярному управлению.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подчинение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века империя старается закрепить территории, контролировать маршруты и ограничивать самостоятельность местных структур. Кочевая подвижность всё чаще рассматривается как объект наблюдения и регулирования.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имперский надзор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723919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мусульманских подданных создавались официальные духовные структуры, через которые власть могла признавать религиозную жизнь и одновременно наблюдать за ней. Это снижало напряжение на окраинах.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723919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духовенства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Регистрация духовенства позволяла государству знать, кто именно ведёт религиозную деятельность. Тем самым вера включалась в административную систему, а не существовала вне её.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72444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терпимости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практика допускалась, но только в пределах установленных правил. Свобода не исчезала полностью, однако оставалась зависимой от контроля чиновников и местной администрации.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72444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Лояльность через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политика повышала лояльность части населения, но не означала равноправия конфессий. Империя стремилась не к нейтралитету, а к управляемому многообразию.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827600"/>
            <a:ext cx="4663800" cy="14883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Жалованные грамоты 1785 года; общая имперская практика XVIII века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Правовой статус новых подданных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обязанности новых подданных зависели от их сословия, веры и региона. Таблица показывает, как империя сочетала признание местных особенностей с постепенной унификацией управления.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статусы помогали быстрее включать разные группы в империю, но итогом становилось подчинение единому порядку и сокращение автономии.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7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даты основания Херсона (1778), Севастополя (1783), Николаева (1789), Одессы (1794)
</a:t>
            </a:r>
            <a:endParaRPr lang="en-US" sz="771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Новороссии через новые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показаны даты основания ключевых опорных городов Причерноморья, где военная и хозяйственная политика шли вместе.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новых городов концентрируется в короткий период конца XVIII века, что показывает ускоренное закрепление имперского присутствия и опору на инфраструктуру.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34 года правления Екатерина II превратила язык просвещения в инструмент имперского расширения и контроля над окраинами.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34 года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длилось её правление, объединившее реформы и жёсткую централизацию.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1762–1796: годы правления Екатерины II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как язык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Просвещённая монархия Екатерины II обещала закон, разум и пользу, но на практике опиралась на силу, переговоры и административный контроль. Именно это сделало империю шире и устойчивее, хотя и не свободнее.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2026-07-26T02:23:46Z</dcterms:created>
  <dcterms:modified xsi:type="dcterms:W3CDTF">2026-07-26T02:23:46Z</dcterms:modified>
</cp:coreProperties>
</file>