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 — уголок Отчизны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дом и школа учат любить Родину с первых дней.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Родина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младшего школьника Родина — это знакомые с детства места: дом, двор, улица, школа и родной город или село. Здесь живут близкие люди, здесь рождаются первые воспоминания и чувство безопасности.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самая близкая часть родного дома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ребенок каждый день видит внимание, помощь и добрые слова. Именно дома он учится слушать других, делиться, благодарить и понимать, что забота делает жизнь спокойнее и радостнее.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забота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приучают к аккуратности, ответственности и уважению. Ребенок запоминает, как бережно обращаться с вещами, как помогать младшим и как сохранять мир в доме.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порядок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завтраки, уборка, разговоры за столом и подготовка к праздникам помогают чувствовать себя частью команды. Когда все делают что-то вместе, дом становится дружным и по-настоящему живым.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появляются первые традиции, которые остаются в памяти надолго. Это могут быть вечернее чтение, поздравления по особым дням или просто привычка желать друг другу доброго утра.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 дом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 умеют возвращать в прошлое лучше любого рассказа. На снимках остаются улыбки, праздники и обычные дни, которые были важны для семьи. Один взгляд на альбом — и вспоминаются бабушка, дедушка и любимый 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на полке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игрушки, книги и письма часто кажутся простыми, но в них живет память о близких людях. Такие предметы напоминают, как жили старшие поколения и чем дорожили в семье. Дом становится словно маленьким музеем тепла.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с историей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тихой комнате можно увидеть фотоальбом, книжную полку и знакомые семейные вещи. Каждая деталь словно говорит: здесь берегут память, здесь помнят добрые события и людей, которые сделали дом родным.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комната воспоминаний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делают дом особенным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привычки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Украшать дом к празднику, готовить угощение и поздравлять близких — очень простая, но яркая традиция. Она делает обычный день немного волшебным и собирает всех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чтение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перед сном помогает успокоиться, послушать красивую речь и побыть рядом с родными. Такие вечера запоминаются особенно хорошо и становятся любимым семейным ритуалом.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всей семьей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прогулка помогает поговорить, посмотреть по сторонам и просто побыть рядом. Иногда именно такие простые минуты становятся самыми теплыми воспоминаниями о доме.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Воскресный пирог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пекут пирог по воскресеньям, кухня наполняется ароматом и хорошим настроением. Угощение получается вкуснее, если его готовят вместе и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улица — знакомый маленький мир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ребенок знакомится с соседскими детьми, вместе играет и учится договариваться. Общие игры помогают понимать других людей и находить друзей без лишних споров.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друзья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уголок вокруг знаком, человек сильнее чувствует, что живет не случайно, а в своем месте. Двор и улица становятся частью родного дома, только чуть шире.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связи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 дворе ребенок узнает, что нужно быть вежливым, не мешать другим и соблюдать порядок. Такие простые правила помогают всем чувствовать себя спокойно и дружно.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правила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Лавочка у подъезда, детская площадка, деревья и тропинка к школе становятся частью повседневной жизни. Эти знакомые детали делают улицу почти как свой собственный маленький мир.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места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продолжает заботу семьи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ребенок встречает учителя и одноклассников, с которыми учится работать вместе. Здесь важно уметь слушать, отвечать по очереди, помогать друг другу и не забывать про аккуратность. Класс постепенно становится второй дружной семьей.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 команда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 делают учебный год ярким и запоминающимся. На них дети поют, читают стихи, радуются успехам и учатся говорить добрые слова. Так школа поддерживает радость, которую ребенок получает дома.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события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тетради и школьные правила приучают к ответственности и внимательности. Ребенок учится доводить дело до конца, бережно обращаться с вещами и уважать труд тех, кто учит и помогает каждый день.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правила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повседневные чувства ребенка постепенно превращаются в заботу о Родине.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любовь к дому становится любовью к Отчизне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соединяют семью и страну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зажигаются огни, появляются елки и подарки. Праздник объединяет семью, дарит ожидание чуда и начинается с добрых пожеланий.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праздники напоминают о народных обычаях, песнях и угощениях. Дети видят, как вместе празднуют, угощают гостей и берегут старинные традиции.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и Пасха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люди вспоминают тех, кто защитил страну. Дети слышат рассказы старших, видят цветы и учатся уважать историю своей семьи и Отчизны.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помогает почувствовать, что все люди страны связаны общими ценностями. Он напоминает о любви к Родине, уважении и гордости за свою страну.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показатель не указан в исходном материале
</a:t>
            </a:r>
            <a:endParaRPr lang="en-US" sz="1103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 не приведены, но именно семейные слова первыми помогают ребенку говорить, думать и понимать чувства.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не указано в источнике, поэтому важно помнить: родная речь начинается с семейного общения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
</a:t>
            </a:r>
            <a:endParaRPr lang="en-US" sz="38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можно увидеть, как меняется родной двор: зимой он белый и тихий, весной звенит капелью, летом утопает в зелени, а осенью сияет золотыми листьями.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в любое время года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лужа после дождя, цветы у подъезда и пение птиц помогают замечать красоту в обычных местах. Если смотреть внимательно, мир рядом с домом становится удивительно интересным.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чудеса вокруг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природой, ребенок учится не рвать цветы, не ломать ветки и бережно относиться к птицам и кошкам во дворе. Так доброта становится привычкой.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старших поколений сохраняют прошлое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рассказах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бабушки и дедушки рассказывают о своей жизни так, что прошлое будто оживает. Через их слова ребенок узнает, как люди трудились, учились и переезжали.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воспоминаний старших становятся понятнее важные события семьи: свадьбы, рождения, переезды, праздники и трудные годы. Такие рассказы помогают почувствовать, что у семьи есть своя история.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жизни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старших учат ценить мирный день, уважать труд и помнить, что не все дается легко. Даже простая беседа за чаем может открыть целую эпоху.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людях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близких показывает, что Родина живет не только в домах и улицах, но и в людях, которые любят, помнят и передают опыт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226" y="3403734"/>
            <a:ext cx="447563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убирает игрушки, подметает пол или не бросает мусор во дворе, вокруг становится аккуратнее. Чистота быстро делает место приятным для всех.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младшего брата, сестру или соседского малыша — это не подвиг в плаще, а обычная добрая привычка. Забота помогает чувствовать себя нужным и взрослым.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отношения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слово соседу, приветствие у подъезда и уважение к общим вещам делают двор спокойнее. Когда люди относятся друг к другу по-доброму, жить становится легче.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растениями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цветов, осторожность с деревьями и внимание к клумбе учат замечать живое и не спешить. Даже один маленький цветок радуется бережным рукам.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дом и двор добрее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места, из которых складывается день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ребенок выходит из дома и видит знакомую улицу: деревья, дорожку, окна домов и спешащих соседей. Здесь каждый поворот знаком, как любимая страница книги, а дорога до школы кажется короче.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по которой идут каждый день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встречаются магазин, библиотека, парк и остановка. Эти места помогают семье жить удобно, а ребенку — понимать, что родной поселок или город состоит из многих нужных уголков.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куда ходит вся семья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свои любимые точки на карте повседневной жизни: двор, площадь, поликлиника или ферма. Они соединяются в привычный маршрут, где все кажется понятным и своим.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или город на своей карте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ежедневная забота превращается в уважение к дому, улице и людям рядом.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беречь родной дом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маленьких мест складывается большая страна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бережет двор, школу и соседей, он учится заботиться о том месте, где живет каждый день. Из таких привычек вырастает уважение к своей улице и городу.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улица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любит дом, потом улицу, затем город и всю страну. Так из маленькой заботы рождается большое чувство, которое помогает хранить и беречь Родину.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Дворы, села, поселки и города разные, но вместе они образуют одну большую страну. В каждом месте живут люди, которые трудятся, учатся и стараются делать жизнь лучше.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родных уголков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дом добрее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доброго «здравствуйте» начинается теплый разговор. Оно помогает людям почувствовать внимание и уважение, а в доме сразу становится спокойнее и дружелюбнее.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прощание оставляет хорошее настроение на весь день. Оно напоминает, что встреча обязательно повторится, а добрые слова любят возвращаться.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звучит мягко, а извинение помогает исправить ошибку без ссоры. Эти слова учат не обижать близких и сохранять мир в семье.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извинение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 и «благодарю» показывают, что человек замечает помощь других. Даже самая маленькая поддержка становится приятнее, когда ее ценят.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рисуют родной дом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дом часто стоит под большим солнцем, а из окон будто светится уют. Рядом может быть сад, дорожка и любимый кот, который, как настоящий хозяин, следит за порядком.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 солнечным окном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аппликации или поделке легко появляется знакомый двор: качели, деревья, лавочка и дорожка к подъезду. Даже если фигурки сделаны из бумаги, они рассказывают о любви к своему месту.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который узнаешь сразу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рисовать стол, за которым собралась вся семья: мама, папа, бабушка и ребенок. Такой рисунок показывает тепло дома, где всем хорошо вместе и есть место для разговора.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 общим столом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свой уголок Отчизны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начинается с простого правила: ничего не бросать мимо урны и убирать за собой. Тогда вокруг приятно гулять, играть и встречать соседей.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и уважение к соседям помогают жить спокойно и без ссор. Когда каждый помнит о других, дом и улица становятся настоящим общим пространством.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Поднести сумку, полить цветы или помочь убрать комнату — посильная помощь даже для младшего школьника. Такие дела делают дом заботливее и дружнее.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старшим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качели, двери и заборы нужны всем, поэтому к ним нужно относиться бережно. Если не портить вещи, они долго служат людям.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и не портить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 начинается с семьи, памяти, языка и природы рядом. Если беречь свой уголок Отчизны каждый день, в сердце крепнет любовь к большой Родине и к людям вокруг.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дому растет из добрых дел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2026-05-26T05:52:53Z</dcterms:created>
  <dcterms:modified xsi:type="dcterms:W3CDTF">2026-05-26T05:52:53Z</dcterms:modified>
</cp:coreProperties>
</file>