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словосочетания: что нужно знать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связь слов, задаём вопрос и определяем тип связи.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помогает увидеть, как слова работают вместе: одно главное, другое уточняет его смысл. Важно уметь отличать такие сочетания от предложения и находить подчинительную связь.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 самого простого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словосочетании находят главное и зависимое слово. Главное слово задаёт смысл, а зависимое отвечает на вопрос и уточняет значение.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тип связи: согласование, управление или примыкание. Для этого смотрят, изменяются ли слова одинаково, нужен ли падеж и есть ли предлог.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называют грамматическое значение словосочетания. Оно показывает, что выражает связь: предмет и признак, действие и объект, действие и способ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синтаксический разбор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ни один элемент разбора.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вопрос и определяет смысл всего словосочетания. Именно от него начинают разбор и именно к нему подбирают зависимое слово.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признак, объект или способ действия. Связь может выражаться окончанием, предлогом или порядком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словосочетание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вида связи и посмотрим, чем они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можно определить по тому, изменяется ли зависимое слово и какой языковой формой оно связано с главным.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подчинительной связи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меняется вместе с главным. У них совпадают род, число и падеж, поэтому форма звучит согласованно и естественно.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роли зависимого слова выступают прилагательные, причастия, местоимения и порядковые числительные. Они помогают уточнить признак предмета.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весенний день, третья парта, мой друг. Вопрос задают от главного слова: день какой? друг чей?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определённого падежа. Предлог может быть, а может и отсутствовать — это зависит от смысла.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главным словом бывает глагол, существительное или прилагательное. Оно «управляет» формой зависимого слова, но не делает её одинаковой.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читать книгу, забота о младших, готовый к уроку. Чтобы определить падеж, нужно задать правильный вопрос от главного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зависимого слова не совпадает с главным, это не ошибка. Главное — понять, какой падеж требуется по смыслу и по вопросу.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при примыкании не изменяется. Его форма остаётся постоянной, поэтому связь нельзя увидеть по окончанию.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Какие слова 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наречие, инфинитив или деепричастие. Такие слова уточняют действие, цель или способ 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 узнать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определяется по смыслу и порядку слов: говорить тихо, желание учиться, идти не спеша.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короткие и понятные примеры, где легко увидеть связь между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прилагательные и существительные: именно они чаще встречаются в учебных текстах и помогают тренировать разные типы связи.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 по теме «Словосочетание»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бывают зависимыми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382" y="1838326"/>
            <a:ext cx="349240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значение словосочетания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показывает, какой предмет назван и какой его признак уточняется. В словосочетании высокий дом главное слово — дом, а зависимое — высокий.
</a:t>
            </a:r>
            <a:endParaRPr lang="en-US" sz="1798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связь помогает понять, на что направлено действие. В сочетании читать книгу главное слово называет действие, а зависимое слово отвечает на вопрос что?
</a:t>
            </a:r>
            <a:endParaRPr lang="en-US" sz="175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показывает, как именно совершается действие. В словосочетании говорить громко зависимое слово уточняет способ действия и не изменяется вместе с главным.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 его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словосочетание передаёт усиление или ослабление признака. В выражении очень интересный слово очень показывает степень признака и помогает точнее понять смысл.
</a:t>
            </a:r>
            <a:endParaRPr lang="en-US" sz="17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отличается от предложения тем, что в нём нет законченной мысли и грамматической основы. Например, мама пришла — это предложение, а не словосочетание, потому что есть подлежащее и сказуемое.
</a:t>
            </a:r>
            <a:endParaRPr lang="en-US" sz="136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словосочетание с однородными членами и сочетаниями с предлогом. В зелёный и жёлтый слова равноправны, а в школе связь выражает лишь место, но не подчинение одного слова другому.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словосочетание с другими сочетаниями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выражение распадается на два словосочетания с разными типами связи.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«читать интересную книгу»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находить главное и зависимое слово, задавать вопрос и определять тип связи на простых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вопрос помогает быстро определить зависимое слово, а тип связи зависит от того, изменяется оно или нет.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«Синтаксический разбор словосочетания»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разбора для разных типов связи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главное слово может соединяться не с одним, а сразу с несколькими зависимыми словами. Тогда каждую связь нужно проверять отдельно, не смешивая вопросы и формы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интересная книга для чтения слово книга является главным только для прилагательного интересная, а для чтения образует другое подчинение через предлог.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очень тёплый зимний день к главному слову день относятся сразу два признака: тёплый и зимний. Они отвечают на разные вопросы и по-разному связаны с существительным.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удобно сначала выделить главное слово, затем подписать все зависимые слова и указать для каждого вопрос, тип связи и грамматическое значение.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несколькими зависимыми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разбор делают по привычке, не проверяя вопрос и зависимость слов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 — невнимание к роли каждого слова. Последовательная проверка вопроса и типа связи заметно повышает точность разбора.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теме школьного синтаксического разбора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 от главного слова к зависимому. Если вопрос не получается, значит, слова, вероятно, не образуют словосочетание или выбрано неверное главное слово.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смысловую и грамматическую связь. Слова должны быть связаны по смыслу, а зависимое слово — уточнять значение главного, а не просто стоять рядом.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посмотрите, изменяется ли зависимое слово вместе с главным. Это помогает отличить согласование от управления и примыкания и избежать ошибок в записи разбора.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разбора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слова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учебника одно слово может выделяться цветом, а рядом с ним — зависимое. Так видно, как строится смысл фразы и какие слова образуют пару. Подобная разметка помогает быстрее читать и точнее понимать текст.
</a:t>
            </a:r>
            <a:endParaRPr lang="en-US" sz="986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выделение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подчеркнуть главное слово и его зависимые слова разными цветами, становится проще увидеть структуру. Ребёнок замечает, где вопрос задаётся от одного слова к другому, и легче готовится к разбору предложения.
</a:t>
            </a:r>
            <a:endParaRPr lang="en-US" sz="101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учит не только находить словосочетания, но и замечать, как они помогают автору передавать мысль. Такой приём полезен при чтении, письме и проверке собственных ошибок.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помогает быстро проверить словосочетание и не ошибиться в выборе окончания, падежа и границ предложения.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 — вопрос, смысловая связь и изменение слова — помогают не только в разборе, но и в грамотном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словосочетания нужен не только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видеть связь слов, понимать вопрос, находить тип подчинения и точнее выражать мысль. Это важный шаг к уверенному разбору предложения и грамотной речи.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2026-05-22T06:07:59Z</dcterms:created>
  <dcterms:modified xsi:type="dcterms:W3CDTF">2026-05-22T06:07:59Z</dcterms:modified>
</cp:coreProperties>
</file>