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эпохам: от первых костров до космоса.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всемирной истории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как появились города, школы, книги и правила жизни. Она показывает, как люди шаг за шагом учились строить, считать, писать и открывать мир вокруг себя.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нужна каждому школьнику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научились делать каменные орудия, пользоваться огнём и строить простые жилища из веток, шкур и камней, чтобы защищаться от холода и дождя.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маленькими группами, а потом начали объединяться в более крупные поселения, где было легче помогать друг другу и делиться добычей.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добывали пищу охотой и собирательством, поэтому им приходилось много двигаться и быть очень внимательными к природе и следам животных.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 их жизнь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Нил разливался и оставлял на полях плодородный ил. Благодаря этому вокруг реки росли хлебные злаки и появлялись поселения. Для людей это была настоящая полоска жизни среди жаркой пустыни.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берега среди пустыни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строили огромные пирамиды из тяжёлых камней, чтобы увековечить память о своих правителях. Фараонов считали очень важными людьми, а их власть старались показывать через величественные храмы и украшенные надписи.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фараоны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река, которая кормила Египет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появилось в первых городах Месопотамии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табличках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выдавливали знаки на мягкой глине и получали таблички. Так стало легче записывать товары, долги и важные новости для жителей города.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священные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городов строили храмы, куда приносили дары богам. Эти здания были заметны издалека и считались особенно важными для всех горожан.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торговцы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жили не только земледельцы, но и мастера: гончары, кузнецы, ткачи. Они обменивали свои изделия на зерно, металл и другие нужные вещи.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стало много, без правил уже не обходилось. Правители следили за порядком, чтобы жители могли спокойно работать, торговать и жить рядом друг с другом.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культура Древней Греции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мифы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рассказывали мифы и ставили представления в театрах. Зрители внимательно слушали актёров и узнавали истории о героях и богах.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соревновались в беге, борьбе и метании. Игры собирали людей из разных городов и считались важным общим праздником.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Афины, Спарта и другие полисы. У каждого были свои правила, войско и привычки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дороги так прочно, что по ним могли быстро двигаться войска, торговцы и гонцы. Мосты и акведуки помогали переправлять воду и связывать города по всей империи.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создавали законы и возводили здания с арками, колоннами и куполами. Многие такие постройки стоят до сих пор и напоминают о мастерстве древних строителей.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Рим соединил огромные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было долгим и нелёгким: нужно было идти через пустыни, горы и степи. Но торговля всё равно продолжалась, потому что товары были очень нужны.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товарами люди переносили знания, обычаи и полезные открытия. Так одна дорога стала настоящим мостом между культурами разных частей света.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Шёлковому пути караваны везли шёлк, специи, бумагу, стекло и другие ценные вещи. Дорога соединяла далёкие страны и помогала людям узнавать друг о друге.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— дорога товаров и идей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Средние века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высокие стены, башни и крепости, чтобы защищать города и владения. Такие постройки помогали пережить нападения и внушали уважение.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крепости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продавали ткани, посуду, еду и украшения. Это было место встреч, разговоров и удачных покупок, иногда даже с улыбками и торгом.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ярмарки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Кузнецы, сапожники, ткачи и гончары работали в мастерских и делали нужные вещи руками. Каждый мастер знал своё ремесло очень хорошо.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своего дела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Печатных книг ещё не было, поэтому тексты переписывали вручную. Работа была долгой и аккуратной, а книги получались редкими и очень ценными.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от руки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Багдаде учёные собирали книги, переводили труды древних авторов и обсуждали новые идеи. Здесь развивались математика и медицина, а знания бережно передавались дальше, словно очень ценный светильник.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— город знаний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использовали арабские цифры и развивали способы вычислений, которые помогали считать быстрее и удобнее. Они также заложили основы алгебры, без которой трудно представить современную науку.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Цифры, вычисления и алгебра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внимательно следили за движением небесных тел и делали точные записи. Их наблюдения помогали лучше понимать небо и были важны для путешествий, календарей и научных открытий.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звёздами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открытия учёных исламского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Китае люди научились делать бумагу, и это сильно изменило способы письма, обучения и хранения знаний, потому что записи стало удобно передавать.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создавали шёлк, фарфор и красивые изделия из дерева и металла. Их работы ценили далеко за пределами страны, как настоящие сокровища.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кочевых набегов начали строить Великую Китайскую стену. Это огромное сооружение стало одним из самых известных символов страны.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Китайом правили императорские династии. При них развивались города, земледелие, торговля и ремёсла, а вместе с ними появлялись новые открытия и традиции.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и великие изобретения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мореплаватели открывали мир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искали морской путь в Индию, чтобы покупать пряности и другие ценные товары без длинных сухопутных дорог.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отправился через Атлантический океан и достиг берегов Америки, хотя думал, что плывёт в Индию.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обогнул Африку и открыл морской путь из Европы в Индию. Это помогло торговле между странами.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впервые обогнула Землю. Путешествие доказало, что наша планета имеет большие размеры и форму шара.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мир по эпохам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люди переходили от простых орудий к сложным машинам, знаниям и технологиям.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фабрики начали выпускать больше товаров, а паровозы и пароходы сделали поездки быстрее и дальнее. Телеграф позволил передавать новости почти мгновенно, словно письма научились бегать.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очень быстро, потому что люди приезжали на работу на заводы и в мастерские. Но вместе с новыми удобствами появились дым, шум и тяжёлый труд, с которым приходилось справляться.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и машины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Русь, Московское государство, Российская империя и современная Россия оставили заметный след в истории. Они помогали развиваться городам, торговым путям и государству.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строили храмы, крепости, школы и создавали летописи, книги и карты. Эти памятники рассказывают, как жили люди и что для них было важным.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путешественники, учёные, художники и писатели прославили страну далеко за её пределами. Их открытия и произведения стали частью мировой культуры и науки.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страницах мировой истории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испытаний страны стали чаще искать способы сотрудничества, чтобы не повторять бед прошлого. Этот опыт особенно ясно показал цену дружбы и взаимопомощи.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XX века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потрясли человечество и напомнили, как важно беречь мир.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1957 года на орбиту вышел первый искусственный спутник Земли. Он открыл новую космическую эпоху и показал, что человек может исследовать не только планету, но и пространство вокруг неё.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совершил первый полёт человека в космос. После этого учёные стали ещё внимательнее изучать Луну, планеты и далёкие звёзды, а мечты стали ближе к реальности.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новые открытия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посуда, украшения, орудия труда и другие находки археологов показывают, как люди жили, что умели делать и чем пользовались каждый день.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крепости, руины и памятники тоже многое рассказывают. Историки сравнивают разные источники, чтобы восстановить события как можно точнее.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письма, карты и старинные книги помогают узнать, что думали и делали люди много лет назад. В них хранятся важные подробности прошлого.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эпохи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 времена люди хотели защитить свой дом, семью и страну. Поэтому они строили жилища, крепости и придумывали правила жизни.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всегда стремились узнавать новое, записывать знания и передавать их детям. Так появлялись школы, книги и мудрые наставники.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эпоха не обходилась без помощи друг другу. Люди трудились сообща, дружили, строили города и поддерживали соседей в трудные времена.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поколение хотело сделать жизнь лучше, удобнее и интереснее. Поэтому история похожа на большую лестницу, где каждая ступенька — новый опыт.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история показывает, как человечество прошло путь от первых костров до космоса и современных технологий. Зная прошлое, мы лучше понимаем настоящее и бережнее строим будущее.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— наш большой учитель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2026-05-21T09:50:32Z</dcterms:created>
  <dcterms:modified xsi:type="dcterms:W3CDTF">2026-05-21T09:50:32Z</dcterms:modified>
</cp:coreProperties>
</file>