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Nobody wears like that!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фраза, которая может ранить сильнее, чем кажется.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фраза может задеть сильнее длинного разговора. Когда в школе обсуждают одежду, на первый план выходят сравнение, шутки и давление, а вместе с ними — вопросы самооценки и личных границ.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задевает?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звучит не как нейтральное замечание, а как оценка человека. Она сразу задаёт тон: внешний вид будто становится поводом для осуждения, а не для обычного разговора.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вместо разговора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обидная часть в том, что смысл фразы не про вещи, а про статус человека. Его пытаются уменьшить одной короткой репликой, и именно это делает её ранящей.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унижение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есть скрытое сравнение с «правильными» другими. Человеку как будто намекают, что он выбивается из нормы, хотя на самом деле речь идёт лишь о чьём-то вкусе.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нормой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реплика создаёт давление: быть как все, не выделяться, не спорить. Из-за этого обычная одежда превращается в проверку на «свой — чужой», хотя должна оставаться выбором.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выбор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и её скрытый смысл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коридоре перед уроком один ученик смотрит на чужую одежду и бросает: «Nobody wears like that!». Снаружи это может выглядеть как пустяк, но для другого человека фраза звучит очень лично.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 коридоре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важный вопрос: почему такая реплика кажется шуткой тем, кто её сказал, но ранит серьёзно того, кто её услышал? Ответ помогает увидеть разницу между юмором и унижением.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или обида?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может спросить: что чувствует человек в этот момент — смущение, злость, растерянность или желание спрятаться? Часто именно такие чувства появляются раньше, чем слова для ответа.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человек?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сценку вместе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62950" y="157057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самом деле человек говорит не про куртку, юбку или кроссовки. Он показывает, что считает свой вкус нормой для всех и не оставляет места чужому выбору.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2938" y="117000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 одежду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2950" y="408102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отличия становятся поводом для давления, пропадает свобода выбора. Вместо уважения к стилю появляется желание подогнать всех под один образ, чтобы никто не выделялся.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62938" y="368045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 свободу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62950" y="2825800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фразой стоит мысль: если ты выглядишь иначе, значит, с тобой что-то не так. Так внешний вид превращают в оценку личности, хотя это совершенно разные вещи.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762938" y="2425225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 человека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за словами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люди не придумывают обидную фразу сами, а просто копируют услышанное. Если не подумать о смысле слов, чужая насмешка легко превращается в собственные слова.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чужих слов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понравиться группе иногда сильнее уважения к другому. Тогда человек шутит вместе со всеми, даже если понимает, что рядом кому-то становится неловко и неприятно.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Одобрение группы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выделиться заставляет многих повторять чужие оценки. Проще присоединиться к большинству, чем показаться «не таким», особенно когда рядом смеются или уверенно говорят одно и то же.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как все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спешат судить по первому взгляду. Одежда кажется быстрым способом понять человека, хотя на самом деле она почти ничего не говорит о его характере и поступках.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говорят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кто-то смеётся, реакция кажется «правильной», даже если она жестокая. Группа быстро заражается одним настроением, и отдельному человеку трудно не подчиниться общему тону.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как сигнал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отличается, начинает чувствовать себя один на один с толпой. Даже спокойный класс может выглядеть угрожающим, если никто не останавливает первую колкую реплику.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против группы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повторяют насмешку, тем меньше кажется риск. В такой атмосфере обидная фраза перестаёт выглядеть грубостью для тех, кто её произносит, но не для того, кто её слышит.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большинства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давление группы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Ярлыки прилипают надолго, особенно если их повторяют в классе или в чате. Чем чаще их слышит человек, тем труднее ему не начать верить в них самому.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становятся привычкой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начинается там, где мы видим в другом больше, чем его внешний вид. Стиль может быть разным, а достоинство человека от этого не меняется.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шире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делают выводы слишком быстрыми. Если одежда не совпадает с ожиданиями, это ещё не значит, что человек хочет выделиться специально или вести себя плохо.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вывод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Ярлык упрощает человека до одной детали: «странный», «слишком яркий», «не такой». После этого уже сложнее увидеть его привычки, интересы, старания и настоящую личность.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равен ярлыку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ярлыки вредят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приходит стыд, злость или растерянность. Человек может не ответить сразу, но внутри уже появляется желание спрятаться и не привлекать к себе внимания.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фразы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такие замечания повторяются, снижается уверенность и исчезает желание участвовать в жизни класса. Человек меньше говорит, реже проявляет себя и старается быть незаметным.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тревога перед встречей с классом, переменой или выступлением. Выбор одежды начинает зависеть не от удобства и вкуса, а от страха новой насмешки.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некоторое время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обиды к последствиям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школьным концертом девочка долго подбирала образ, а потом услышала: «Nobody wears like that!». Для одних это звучит как шутка, для неё — как запрет быть собой. Такие слова легко портят настроение ещё до выхода в зал.
</a:t>
            </a:r>
            <a:endParaRPr lang="en-US" sz="1036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выступлением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после фотографии кто-то пишет короткий мем или колкий комментарий про чужой стиль. Экран делает насмешку быстрее и заметнее, а у человека остаётся ощущение, что его обсуждает весь класс.
</a:t>
            </a:r>
            <a:endParaRPr lang="en-US" sz="1091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 в сети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раздевалке комментарий о кроссовках, худи или яркой футболке часто звучит между делом. Но именно там особенно заметно, как быстро обычная фраза превращается в повод для насмешки и неловкости.
</a:t>
            </a:r>
            <a:endParaRPr lang="en-US" sz="1091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 перемене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 школьной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короткая насмешка часто звучит громче, чем в коридоре. Один комментарий, эмодзи или репост быстро собирают зрителей и превращают чужой внешний вид в повод для обсуждения.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эффект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шутка видна многим, человеку труднее ответить и защитить себя. Поэтому онлайн-давление особенно опасно: оно делает личный стиль публичной мишенью.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давление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запоминает дольше, чем разговор на перемене. Даже удалённая запись может быть сохранена, переслана и снова появиться перед теми, кто уже хотел забыть неприятный эпизод.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след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давление переходит в интернет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50" y="1369665"/>
            <a:ext cx="8424000" cy="1821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где одежда регулируется условиями, а где остаётся личным выбором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одежда влияет на безопасность или общий формат, правила оправданы. Если нет, выбор стоит оставлять человеку.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ситуаций и правил поведения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правила нужны, а где — выбор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спокойно обсудить, подходит ли одежда для события. Это разговор о ситуации, а не о человеке, поэтому он не должен задевать достоинство.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уместность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следить за словами. Фразы про тело, внешность, семью или «нормальность» превращают замечание в унижение, даже если сказаны с улыбкой.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переходить на личное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часто решает больше, чем сами слова. Спокойное замечание звучит как мнение, а насмешка или громкий смех сразу делают сообщение обидным.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Слышен и тон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цель — помочь, лучше предложить решение или уточнение. Если цель — посмеяться, разговор перестаёт быть полезным и становится давлением.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намерение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мнением и унижением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62950" y="157057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вы выбрали эту вещь специально: она удобна, нравится вам или помогает чувствовать себя увереннее. Тогда чужая насмешка звучит уже не как шутка, а как удар по вам.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2938" y="117000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смысл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2950" y="408102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помогает заменить поспешный комментарий вопросом: «А что, если я ошибаюсь?» Такой взгляд делает разговор мягче и уменьшает желание судить с первого взгляда.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62938" y="368045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оценкой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62950" y="2825800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одного человека одежда может быть связана с семьёй, праздником, интересом или привычкой. То, что кажется мелочью наблюдателю, для другого иногда имеет важное значение.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762938" y="2425225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причина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Посмотреть на ситуацию глазами другого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«Мне так удобно» — короткий ответ без оправданий. Он показывает, что выбор сделан осознанно, и не даёт разговору уйти в спор о том, как нужно выглядеть.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объяснение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«Это мой стиль» — фраза, которая обозначает личную границу. Она помогает сохранить уважительный тон и напомнить, что внешний вид не обязан нравиться всем вокруг.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граница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«Давай без комментариев про мой вид» — самый прямой вариант. Он вежливо останавливает разговор и показывает, что шутки о внешности здесь неуместны.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 разговор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готовые фразы для ответа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 быстро перейти от наблюдения к уважительной поддержке без лишнего спора.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помочь, если давление видите вы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посмеяться вместе, обидная фраза получает поддержку. Человек рядом понимает, что группа на стороне шутки, а не на стороне уважения, и давление усиливается.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Смеяться вместе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спокойно обозначить границу, напряжение снижается. Короткая фраза от свидетеля помогает остановить насмешку и показывает, что в классе есть правила уважения.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спокойно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просто уйти, ситуация может продолжиться без возражений. Молчание не всегда означает согласие, но часто не даёт человеку почувствовать поддержку.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Молчать и уйти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лучшей реакции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образ может выглядеть по-разному в школе, на празднике или на улице. Поэтому оценивать стиль без контекста всегда рискованно.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нельзя свести к одному признаку: он зависит сразу от нескольких факторов, а не только от моды или мнения окружающих.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2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факторов выбора одежды
</a:t>
            </a:r>
            <a:endParaRPr lang="en-US" sz="1252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 стиле и нормальности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539555"/>
            <a:ext cx="4335300" cy="9371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одежду по четырём коротким вопросам: удобство, безопасность, уместность и личное ощущение. Такой чек-лист помогает принимать спокойное и осознанное решение.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«да» совпадает в важных пунктах, выбор обычно удачный. Если есть сомнение в безопасности или уместности, стоит пересмотреть вариант.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чек-листа для выбора одежды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чек-лист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уважение сильнее осуждения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не должна становиться причиной унижения, а правила имеют смысл только там, где они нужны по делу. Начинать уважительный разговор можно с простых слов поддержки и спокойной границы.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2026-07-25T20:58:33Z</dcterms:created>
  <dcterms:modified xsi:type="dcterms:W3CDTF">2026-07-25T20:58:33Z</dcterms:modified>
</cp:coreProperties>
</file>