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3 (Units 11—15): Подготовка и подача рукописи в издательство
</a:t>
            </a:r>
            <a:endParaRPr lang="en-US" sz="3389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подготовки и успешной подачи рукописи в современное издательство.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контекст подачи рукописи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рукописи — важный навык для развития письменной речи и межкультурной коммуникации в 10 классе. Английский язык открывает возможности self-publishing и электронных публикаций, расширяя карьерные перспективы.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выбора издательства и популярные молодежные платформы
</a:t>
            </a:r>
            <a:endParaRPr lang="en-US" sz="2447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и репутация издательств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издательства зависит от жанровой направленности и авторитетности. Молодым авторам выгодны компании с программами поддержки дебютантов и фокусом на молодежную аудиторию.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платформ для самостоятельной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Wattpad и Amazon KDP предлагают молодым авторам быстрый старт без посредников, позволяя самостоятельно управлять процессом публикации и монетизацией своих текстов.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vanity-издательств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Обманные компании обещают издание за деньги без реальной поддержки и распространения, что может привести к финансовым потерям и разочарованию авторов.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требования к оформлению рукописи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шрифт Times New Roman размером 12 и межстрочный интервал 1,5 для удобочитаемости текста.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отступы должны составлять 2 сантиметра со всех сторон листа, обеспечивая аккуратный формат.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файла включает титульную страницу с данными об авторе, оглавление, основное содержание и приложения.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отправляется в форматах doc или pdf с краткой аннотацией и синопсисом, оформленными по стандартам издательства.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рукописи: ключевые компоненты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должно четко обозначать тему, цель и значимость работы, задавая направление всему тексту.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раздел раскрывает идею, логично структурирован и подкреплён доказательствами или примерами.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подводит итоги, а список литературы оформляется по международным стилям APA или MLA с нумерацией страниц.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структура сопроводительного письма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презентация автора и мотивация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содержит сведения об авторе, его возрасте, увлечениях и причинах написания. Важна чёткость, обоснование актуальности и выделение целевой аудитории.
</a:t>
            </a:r>
            <a:endParaRPr lang="en-US" sz="115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требования и примеры приветствий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письма должен быть грамотным и умеренно формальным. Используйте вежливые обращения, например, «Dear Editor» или «To whom it may concern», избегая излишней фамильярности.
</a:t>
            </a:r>
            <a:endParaRPr lang="en-US" sz="11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69953"/>
            <a:ext cx="3563700" cy="14035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издательских договоров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вида договоров с ключевыми условиями, влияющими на права и выплаты авторов.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договоры дают больше контроля, лицензионные гарантируют выпуск, а смешанные сочетают преимущества обоих.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РФ и международные соглашения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принятия дебютных рукописей по жанрам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Отмечается растущий интерес именно к жанрам, близким по духу молодежной аудитории, что придает им особую актуальность.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смещении интереса в сторону современных жанров, востребованных среди молодых читателей.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Отчеты российских и зарубежных издательств, 2018–2023 гг.
</a:t>
            </a:r>
            <a:endParaRPr lang="en-US" sz="8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 предотвращение плагиата в литературной деятельности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антиплагиатных сервисов обеспечивает оригинальность текста и помогает избежать нарушения авторских прав.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уникальности ведёт к отклонению рукописи и включению автора в черный список издательства.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ответственность предполагает корректное цитирование и развитие собственного стиля в литературном творчестве.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редакционной экспертизы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лексико-грамматической правильности и стилистической уместности текста редакционным советом.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оригинальности сюжета и соответствия тематике и жанру выбранного издательства.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письменных комментариев и рекомендаций от редактора для совершенствования рукописи.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правок с автором и возможность повторной подачи после доработки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«ЛитРес: Самиздат» — доступная площадка для начинающих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«ЛитРес: Самиздат» позволяет молодым авторам публиковать свои тексты без посредников и затрат. Пользователи самостоятельно управляют продажами и получают прямой доход от читательской аудитории.
</a:t>
            </a:r>
            <a:endParaRPr lang="en-US" sz="72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опыт на Wattpad и Amazon KDP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Wattpad объединяет миллионы читателей и писателей, предоставляя интерактивные возможности обратной связи. Amazon KDP даёт авторам шанс выйти на глобальный рынок с минимальными барьерами.
</a:t>
            </a:r>
            <a:endParaRPr lang="en-US" sz="795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успеха: молодёжный проект на «Author.Today»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платформе «Author.Today» успешно стартовал дебютный роман юного писателя из Москвы, собрав тысячи положительных отзывов и обеспечив себе тираж в традиционном издательстве.
</a:t>
            </a:r>
            <a:endParaRPr lang="en-US" sz="79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самиздата: возможности для молодежи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основы: оформление авторских прав на рукопись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право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получает исключительные права на рукопись с момента её создания, без дополнительной регистрации или официального оформления.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и депонирование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зарегистрировать произведение в Российском авторском обществе или через зарубежные онлайн-сервисы для юридической защиты и подтверждения авторства.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меры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цифровые водяные знаки, хранение оригинала в облачных сервисах, а также нотариальное заверение даты создания для предотвращения копирования.
</a:t>
            </a:r>
            <a:endParaRPr lang="en-US" sz="10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подачи рукописи: основные шаги и развилки
</a:t>
            </a:r>
            <a:endParaRPr lang="en-US" sz="2494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издательских рекомендаций и практик self-publishing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0253" y="3117266"/>
            <a:ext cx="37935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агент и самостоятельное продвижение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литературного агента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 помогает выбрать издательство, ведёт переговоры и защищает интересы автора, что особенно важно для начинающих писателей.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 социальных сетях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публикации, сторис и взаимодействие с подписчиками повышают узнаваемость автора и создают сообщество поклонников.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персонального сайта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служит платформой для представления творчества и новостей, позволяя напрямую общаться с читателями и увеличивать аудиторию.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конкурсах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Конкурсы для молодых авторов стимулируют развитие навыков, расширяют связи и способствуют привлечению внимания издательств.
</a:t>
            </a:r>
            <a:endParaRPr lang="en-US" sz="9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подготовке рукописей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просчёты включают несоблюдение форматных требований, что затрудняет чтение и снижает шансы на одобрение. Важно строго придерживаться стандартов оформления.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грамматические и пунктуационные ошибки создают негативное впечатление. Рекомендуется тщательное саморедактирование и консультации с преподавателями для улучшения качества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рассмотрения и обратная связь по рукописям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рассмотрения варьируются в зависимости от издательства и могут сильно влиять на ожидания автора.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срок не всегда означает отказ, часто предлагается доработка или повторная подача.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издательств и отзывы молодых авторов
</a:t>
            </a:r>
            <a:endParaRPr lang="en-US" sz="8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распределение работ молодых авторов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фантастики объясняется её разнообразием и возможностью выражения актуальных тем, что привлекает юных творцов.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тенденцию к жанровому разнообразию и интерес к произведениям, отражающим социальные и научные 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Роспечати и международных литературных форумов, 2022
</a:t>
            </a:r>
            <a:endParaRPr lang="en-US" sz="8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Процедуры после принятия рукописи издательством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Внимательная проверка корректности верстки и текста обеспечивает высокое качество финальной публикации и предотвращает ошибки.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оформления обложки и иллюстраций помогает сохранить авторский замысел и привлечь целевую аудиторию.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взаимодействие с ответственным редактором облегчает внесение необходимых правок и улучшений.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макета, назначение даты выпуска и подготовка анонсов создают основу для успешного продвижения книги на рынке.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автора после публикации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презентациях и автограф-сессиях способствует прямому контакту с читателями и укреплению репутации автора.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рецензий и отзывов на специализированных порталах помогает получить обратную связь и улучшить последующие работы.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 социальных сетях и добавление публикаций в портфолио расширяют профессиональные возможности и повышают узнаваемость бренда.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школьного проекта к реальным публикациям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комплексных навыков подготовки и подачи рукописи открывает двери для успешной публикации и развития карьеры в литературе и медиа-сфере.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2026-05-07T18:28:42Z</dcterms:created>
  <dcterms:modified xsi:type="dcterms:W3CDTF">2026-05-07T18:28:42Z</dcterms:modified>
</cp:coreProperties>
</file>