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события: как оценивать шансы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измерить случайность в простых опытах?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вероятность важна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помогает описывать случайные явления числом, сравнивать шансы и делать более осознанный выбор в играх, погоде, спорте и повседневных ситуациях.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опыт, исход и пространство исходов
</a:t>
            </a:r>
            <a:endParaRPr lang="en-US" sz="2538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5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действие, результат которого заранее точно неизвестен, хотя условия остаются одинаковыми. Например, бросок монеты или кубика можно повторять в тех же правилах.
</a:t>
            </a:r>
            <a:endParaRPr lang="en-US" sz="885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исход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 — это один конкретный результат опыта. При броске монеты исходами будут орёл и решка, а при броске кубика — числа от 1 до 6.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мешка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вытягивают шар из мешка, исходом становится цвет или номер выбранного шара. Важно заранее перечислить все возможные результаты, чтобы не пропустить ни один.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исходов
</a:t>
            </a:r>
            <a:pPr algn="l" indent="0" marL="0">
              <a:lnSpc>
                <a:spcPct val="115000"/>
              </a:lnSpc>
              <a:buNone/>
            </a:pPr>
            <a:r>
              <a:rPr lang="en-US" sz="5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возможные исходы одного опыта образуют пространство исходов. Оно показывает, какие результаты вообще могут появиться, и служит основой для подсчёта вероятности.
</a:t>
            </a:r>
            <a:endParaRPr lang="en-US" sz="89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0403" y="1701175"/>
            <a:ext cx="2044845" cy="2940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0469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Достоверное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событие происходит всегда при данных условиях. Его вероятность равна 1, потому что результат заранее неизбежен и не зависит от случайного выбора.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96197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Невозможное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событие не может произойти в заданном опыте. Его вероятность равна 0, например, если на обычном кубике ждать число 7.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75945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может произойти, а может и не произойти. Его вероятность находится между 0 и 1, поэтому результат остаётся неопределённым до момента опыта.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событий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вероятности и примеры событий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крайние и средние значения вероятности на простых примерах.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помогает быстро понять, насколько событие возможно: от невозможного к достоверному через промежуточные шансы.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модели равновозможных исходов.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Шансы в простых опытах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опыте сравнивается число благоприятных исходов с общим числом возможных результатов.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похожие ситуации дают разные шансы: вероятность растёт, если благоприятных исходов становится больше.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Модели: монета, кубик, 10 жетонов; школьный пример.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вероятность равновозможного события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задач с монетой, кубиком, карточками и шарами.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P(A)=m/n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отношение благоприятных исходов к числу всех исходов.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работает для равновозможных исходов: она сразу показывает, как связаны шансы события и количество вариантов.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74334" y="515450"/>
            <a:ext cx="2067532" cy="296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в дробях и процентах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645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величина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можно записать дробью, десятичной дробью или процентом. Например, ½, 0,5 и 50% обозначают один и тот же шанс.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736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0% означает невозможное событие, а 100% — достоверное. Между ними располагаются все случайные события, вероятность которых не равна ни нулю, ни единице.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827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процентов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помогают быстро сравнивать шансы в задачах и жизни. Значения 25%, 50% и 75% легко понимать без длинных вычислений.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047483"/>
            <a:ext cx="3812100" cy="15192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вероятностей для монеты и кубика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вероятности для нескольких событий в двух простых опытах.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опыт может содержать события с разными шансами, поэтому важно считать благоприятные исходы отдельно для каждого случая.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Равновозможные исходы монеты и игрального кубика.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орлов при серии бросков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короткой серии результат может заметно отклоняться от ½, поэтому важна длина опыта.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числа бросков частота орла становится ближе к ½ и колеблется меньше.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иллюстрации закона больших чисел.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 вероятность: в чём разница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измеряет частота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показывает, сколько раз событие произошло в уже проведённой серии опытов. Это результат наблюдения, который зависит от конкретного набора испытаний и может меняться от серии к серии.
</a:t>
            </a:r>
            <a:endParaRPr lang="en-US" sz="1249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вероятность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 — это числовая оценка шанса события до опыта или по модели. Она помогает заранее сравнить варианты и выражается дробью, десятичной дробью или процентом.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числа могут не совпадать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в 10 бросках выпало 7 орлов, частота равна 70%, но это ещё не истинная вероятность. Небольшая серия часто даёт случайное отклонение от ожидаемого значения.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 понятия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важно сначала определить, что требуется: факт из серии опытов или теоретическая оценка шанса. Частота описывает уже случившееся, а вероятность — возможный результат в модели.
</a:t>
            </a:r>
            <a:endParaRPr lang="en-US" sz="12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прогнозе погоды указано 30%, это значит, что дождь возможен, но не обещан точно. По такому числу удобно понять, брать ли зонт, если день предстоит на улице.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 дождь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матчем сильная команда может иметь больший шанс на победу, но результат всё равно остаётся открытым. Вероятность помогает говорить о предпочтении, а не о гарантии, поэтому игра сохраняет интригу.
</a:t>
            </a:r>
            <a:endParaRPr lang="en-US" sz="901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Шанс в спорте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настольных и карточных играх вероятность подсказывает, насколько выгодно идти на риск. Она помогает сравнивать варианты, выбирать более осторожный ход и лучше понимать, где удача, а где расчёт.
</a:t>
            </a:r>
            <a:endParaRPr lang="en-US" sz="96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 играх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вокруг нас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используют вероятность при выборе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числовая оценка шанса помогает действовать в условиях неопределённости.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68037" y="1387800"/>
            <a:ext cx="200925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36506" y="1387800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задачах на вероятность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понятий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возможность события принимают за его вероятность. Но возможность лишь говорит, что событие вообще может случиться, а вероятность показывает, насколько это вероятно по числу исходов.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подсчёт исходов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забыть часть возможных исходов или, наоборот, посчитать их дважды. Тогда отношение благоприятных и всех исходов получается неверным, и ответ теряет смысл.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частоты и вероятности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опыте событие часто повторялось, это ещё не значит, что его вероятность именно такая. Частота описывает наблюдение, а вероятность — модель или долгую серию испытаний.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проверка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должен быть от 0 до 1 или от 0% до 100%. Если получается отрицательное число, значение больше 1 или очень странная дробь, вычисления нужно пересмотреть.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вероятностей на конкретных примерах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разные ситуации с равновозможными исходами. Сравните шансы и обратите внимание, как меняется вероятность при разном числе благоприятных исходов.
</a:t>
            </a:r>
            <a:endParaRPr lang="en-US" sz="1158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благоприятных исходов по отношению ко всем возможным, тем выше вероятность события.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«Вероятность события».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вероятностей в процентах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помогают быстро увидеть разницу между малыми и большими шансами без дополнительных вычислений.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процент, тем выше вероятность события; значения удобно сравнивать по одной шкале.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дробей в проценты по школьным правилам.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ответа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не может быть меньше 0 и больше 1. Если записан процент, он должен лежать между 0% и 100%; иначе в ответе есть ошибка.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Сверьте дробь с условием
</a:t>
            </a:r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равновозможных исходов числитель показывает благоприятные исходы, а знаменатель — все возможные. Полезно ещё раз сопоставить эти числа с текстом задачи.
</a:t>
            </a:r>
            <a:endParaRPr lang="en-US" sz="1080" dirty="0"/>
          </a:p>
        </p:txBody>
      </p:sp>
      <p:sp>
        <p:nvSpPr>
          <p:cNvPr id="12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Ищите явные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получилось число больше 1 или отрицательное значение, значит, в подсчётах допущена ошибка. Чаще всего неверно посчитаны исходы или неправильно сокращена дробь.
</a:t>
            </a:r>
            <a:endParaRPr lang="en-US" sz="1076" dirty="0"/>
          </a:p>
        </p:txBody>
      </p:sp>
      <p:sp>
        <p:nvSpPr>
          <p:cNvPr id="13" name="Text 5"/>
          <p:cNvSpPr txBox="1"/>
          <p:nvPr/>
        </p:nvSpPr>
        <p:spPr>
          <a:xfrm>
            <a:off x="526067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на примере
</a:t>
            </a:r>
            <a:pPr algn="l" indent="0" marL="0">
              <a:lnSpc>
                <a:spcPct val="100000"/>
              </a:lnSpc>
              <a:buNone/>
            </a:pPr>
            <a:r>
              <a:rPr lang="en-US" sz="6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простой случай из условия и убедитесь, что ответ выглядит разумно. Такой способ помогает заметить ошибку ещё до записи окончательного решения.
</a:t>
            </a:r>
            <a:endParaRPr lang="en-US" sz="109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
</a:t>
            </a:r>
            <a:pPr algn="l" indent="0" marL="0">
              <a:lnSpc>
                <a:spcPct val="115000"/>
              </a:lnSpc>
              <a:buNone/>
            </a:pPr>
            <a:r>
              <a:rPr lang="en-US" sz="5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вероятность того, что при одном броске монеты выпадет орёл. Запишите ответ сначала дробью, а затем при желании переведите его в процент.
</a:t>
            </a:r>
            <a:endParaRPr lang="en-US" sz="979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вероятность события «выпало число больше 4» при броске обычного кубика. Сначала перечислите подходящие результаты, потом посчитайте все возможные.
</a:t>
            </a:r>
            <a:endParaRPr lang="en-US" sz="989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Мешок с шарами
</a:t>
            </a:r>
            <a:pPr algn="l" indent="0" marL="0">
              <a:lnSpc>
                <a:spcPct val="115000"/>
              </a:lnSpc>
              <a:buNone/>
            </a:pPr>
            <a:r>
              <a:rPr lang="en-US" sz="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мешке лежат 3 красных и 2 зелёных шара. Найдите вероятность вытащить красный шар и проверьте, находится ли ответ между 0 и 1.
</a:t>
            </a:r>
            <a:endParaRPr lang="en-US" sz="1005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шансов
</a:t>
            </a:r>
            <a:pPr algn="l" indent="0" marL="0">
              <a:lnSpc>
                <a:spcPct val="115000"/>
              </a:lnSpc>
              <a:buNone/>
            </a:pPr>
            <a:r>
              <a:rPr lang="en-US" sz="6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где шанс выше: получить ½ или 1/3, а также какая ситуация кажется более вероятной — 25% или 50%. Объясните ответ словами.
</a:t>
            </a:r>
            <a:endParaRPr lang="en-US" sz="1054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по теме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помогает видеть шанс в каждом опыте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связывает случайный опыт, исходы, дроби и проценты. Она помогает сравнивать шансы, проверять ответы и понимать, почему одни события почти неизбежны, а другие встречаются редко.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2026-05-29T21:20:28Z</dcterms:created>
  <dcterms:modified xsi:type="dcterms:W3CDTF">2026-05-29T21:20:28Z</dcterms:modified>
</cp:coreProperties>
</file>