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России: от льдов до степей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от северных льдов к тёплым степям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чего зависит природа вокруг нас?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меняются не случайно: на них влияют тепло, влага и длина лета. Где солнца меньше, там холоднее и скромнее растительность. Где тепла больше, природа становится пышнее, а животным и людям приходится жить по другим правилам.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пустыни: два взгляда на крайний север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зима будто не сдаётся даже летом. Повсюду снег, лёд и сильный ветер, а земля кажется очень строгой и пустой. Но и в таком краю жизнь есть: на камнях цепляются лишайники, а по берегам можно увидеть морских птиц.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Лёд, который почти не тает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пустыни — дом для животных, которым не страшны морозы. Белые медведи, моржи и тюлени держатся у воды и льда, где легче добыть пищу. Их можно представить как настоящих северных спортсменов, только без медалей.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Хозяева холодного моря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Тундра: мир низких растений и северных оленей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лето очень короткое, а зима длинная и холодная. Из-за вечной мерзлоты почва остаётся мёрзлой, поэтому высокие деревья здесь почти не растут.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олень, песец и белая куропатка хорошо переносят холод. У них есть тёплый мех, светлая окраска и привычки, которые помогают выжить в суровой природе.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леса тундру покрывают мхи, лишайники, карликовые кустарники и ягоды. Летом они быстро оживают и успевают порадовать и животных, и людей.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Лесотундра: переход от открытых пространств к лесу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Лесотундра расположена между тундрой и тайгой. Это не совсем тундра и ещё не настоящий лес, а плавный переход, где природа словно меняет одежду на более тёплую.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двух природных зон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встречаются редкие деревья, невысокие берёзы и ели, а рядом тянутся болота и озёра. Местами лес выглядит разреженным, будто деревья решили держаться на расстоянии.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здесь можно увидеть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Тайга: самый большой лес страны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занимает огромные пространства России и тянется на тысячи километров. Это густой хвойный лес, где особенно часто встречаются ель, сосна, лиственница и кедр.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тайге много ягод, грибов и мхов, поэтому здесь хватает пищи для лесных жителей. Бурый медведь, лось, рысь, соболь и белка чувствуют себя в этом лесу как дома.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тайга выглядит строгой и тихой, а летом становится зелёной и шумной. Птицы поют, звери прячутся в чаще, а под ногами мягко пружинит лесной ковёр.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помогает природе и людям: она очищает воздух, хранит влагу и защищает почвы. Такой лес нельзя заменить, потому что он работает как большой зелёный щит.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леса: хвойные и лиственные деревья рядом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смешанных лесах вместе растут ель, сосна, берёза, осина и дуб. Здесь теплее, чем в тайге, поэтому растений больше, а лес выглядит светлее и разнообразнее.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лесу живут заяц, белка, ёж, дятел и другие птицы. Осенью смешанный лес особенно красив: листья желтеют, краснеют и словно устраивают яркий праздник.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Широколиственные леса: лес с широкими листьями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природная зона находится в более тёплых местах, чем хвойные леса. Здесь хорошо растут дуб, клён, липа и другие деревья с широкими листьями.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широколиственный лес кажется густым и тенистым, а осенью становится очень нарядным. Листья меняют цвет на жёлтый, красный и оранжевый, как будто лес берёт краски из палитры художника.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лесах живут кабаны, косули, барсуки и множество насекомых. Им подходят и тёплые укрытия, и богатая пища, которой в таком лесу достаточно.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Широколиственные леса отличаются богатством растений и животных. Каждый ярус леса здесь занят: одни деревья тянутся вверх, другие прячутся в тени, а третьи живут прямо у земли.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Лесостепь: встреча леса и степи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 — это зона, где лесные участки чередуются с лугами и степными просторами. Природа здесь словно не может выбрать, кем быть, и поэтому получается очень интересной.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можно встретить сусликов, хомяков и жаворонков. Одни зверьки прячутся в норах, другие живут среди трав, а птицы радуют звонкими песнями над полями.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в лесостепи очень плодородные. Люди выращивают пшеницу, подсолнечник и сахарную свёклу, потому что земля хорошо кормит растения и помогает получать богатый урожай.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78" y="1578300"/>
            <a:ext cx="2855145" cy="3036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Степь: просторы трав и ветра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степи почти нет деревьев, зато есть широкие травяные просторы. Лето здесь тёплое и сухое, а дождей меньше, чем в лесу, поэтому растениям приходится беречь влагу.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степи растут ковыль, типчак и полынь, а животные быстро бегают или прячутся в норах. Сайгак, тушканчик и суслик отлично приспособились к открытому пространству и горячему солнцу.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3597" y="3217325"/>
            <a:ext cx="3285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6047" y="1474950"/>
            <a:ext cx="43800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847" y="1474950"/>
            <a:ext cx="43800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жить в сухих районах
</a:t>
            </a:r>
            <a:endParaRPr lang="en-US" sz="3100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выходят на поиски корма после захода солнца, когда становится прохладнее. Днём они прячутся в норах, чтобы не перегреться и сберечь силы.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жизнь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полупустынях и пустынях любая капля воды особенно важна. Поэтому живые организмы используют влагу экономно, а места у источников становятся настоящими оазисами жизни.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 вес золота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здесь очень жарко, поэтому растения и животные стараются не тратить влагу зря. Они прячутся от палящих лучей, а многие виды становятся особенно активными вечером и ночью.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и солнце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Верблюжья колючка, полынь и солянки умеют запасать воду, а их листья и стебли приспособлены к зною. Так они выживают там, где дождей очень мало.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Растения-умельцы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Горы: природные зоны меняются по высоте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с каждым подъёмом становится холоднее и ветренее. У подножья часто растут леса, выше их сменяют кустарники и луга, а затем начинается каменистый пояс со снегом.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на одном горном склоне можно встретить сразу несколько природных зон. Это похоже на путешествие от тёплого лета к настоящей зиме всего за несколько шагов.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растения и животные приспосабливаются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холодных зон есть густой мех, тёплый пух или слой жира. Такие «зимние пальто» помогают им не мёрзнуть даже в сильный мороз.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сухих районах листья часто бывают узкими и жёсткими, чтобы меньше испарять воду. Это важное умение помогает растениям переживать жаркое лето почти без дождей.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тундровых растений низкий рост и форма маленьких кустиков — не случайность. Так им легче прятаться от ветра, удерживать тепло и не ломаться под снегом.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 образуется очень медленно, поэтому его нужно беречь особенно внимательно: такая почва даёт растениям питание и помогает получать богатые урожаи.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природе, чтобы сформировать всего один сантиметр чернозёма.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Почвенный институт им. В. В. Докучаева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81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100–300 лет
</a:t>
            </a:r>
            <a:endParaRPr lang="en-US" sz="581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вода в природе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много мелких озёр и болот. Летом вода блестит между мхами и кочками, а вокруг слышны крики птиц. Для северных растений и животных это важные места, где можно пить и находить укрытие.
</a:t>
            </a:r>
            <a:endParaRPr lang="en-US" sz="1152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тундры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степи воды меньше, чем в лесных зонах, поэтому каждая речка и пруд здесь особенно ценны. Животные приходят к ним ранним утром и вечером, а в жаркий день стараются держаться в тени.
</a:t>
            </a:r>
            <a:endParaRPr lang="en-US" sz="1152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степь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тайгу проходят большие реки, которые собирают воду со множества лесов и ручьёв. Весной они широко разливаются, а летом несут прохладу и жизнь в дальние уголки леса.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тайги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живут в разных зонах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люди строят тёплые дома, носят одежду, которая защищает от ветра и мороза, и выбирают занятия, связанные с природой холодных районов.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больше полей, садов и пастбищ. Там выращивают культурные растения и разводят животных, потому что тёплое лето помогает урожаю быстро созревать.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лесных зонах легче развиваются лесное хозяйство, сбор ягод и грибов, а также работа, связанная с деревом. Здесь природа щедра, если относиться к ней бережно.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17047" y="1518270"/>
            <a:ext cx="439200" cy="3513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жители России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редкий хищник живёт в горах и умеет бесшумно передвигаться по камням и склонам. Ему нужны просторные, спокойные места, где человек бывает нечасто.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Хозяин Севера живёт среди льдов и холода. Толстый слой жира, густая шерсть и сильные лапы помогают ему выживать, но без охраны его дом становится всё меньше.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Сайгак обитает в степях и отлично приспособлен к открытым пространствам. Ему нужна защита, потому что для жизни этого осторожного животного важны большие, спокойные территории.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Сайгак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природных зон с севера на юг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природные зоны сменяют друг друга по мере увеличения тепла и уменьшения суровости климата.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природные зоны важно беречь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дают людям чистый воздух, воду, пищу и материалы для жизни. Без лесов, рек и степей у человека станет меньше полезных ресурсов.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вырубать леса слишком сильно, животным негде будет прятаться и находить корм. Тогда многие виды могут исчезнуть или стать очень редкими.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распахивать степи без меры, почва быстрее истощается и теряет силу. А ведь именно она помогает выращивать хлеб и другие культуры.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Заповедники, национальные парки и бережное отношение к природе сохраняют богатство страны. Тогда и люди, и звери смогут жить рядом дольше и спокойнее.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России — как огромная живая карта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льдов Арктики до тёплых степей природа России меняется удивительно красиво. У каждой зоны свой характер, и все они заслуживают заботы, уважения и защиты.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2026-05-21T09:10:41Z</dcterms:created>
  <dcterms:modified xsi:type="dcterms:W3CDTF">2026-05-21T09:10:41Z</dcterms:modified>
</cp:coreProperties>
</file>