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1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зональность как главная закономерность природы Земли
</a:t>
            </a:r>
            <a:pPr algn="l" indent="0" marL="0">
              <a:lnSpc>
                <a:spcPct val="90000"/>
              </a:lnSpc>
              <a:buNone/>
            </a:pPr>
            <a:r>
              <a:rPr lang="en-US" sz="181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Зональность — закономерная смена природных условий, почв, растений и животных от экватора к полюсам.
</a:t>
            </a:r>
            <a:endParaRPr lang="en-US" sz="1815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В. В. Докучаев и Л. С. Берг доказали: природные изменения идут по законам. На равнинах зоны тянутся широтными полосами, а в горах сменяются по высоте — так легко сравнивать и объяснять различия.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природные зоны не похожи друг на друга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4575" y="1291100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619" y="1291100"/>
            <a:ext cx="338513" cy="30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природная зона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024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задаёт, сколько тепла и влаги получает территория. От него зависят температура, осадки, испарение и длительность сезонов, а значит — условия для жизни растений и животных.
</a:t>
            </a:r>
            <a:endParaRPr lang="en-US" sz="958" dirty="0"/>
          </a:p>
        </p:txBody>
      </p:sp>
      <p:sp>
        <p:nvSpPr>
          <p:cNvPr id="12" name="Text 3"/>
          <p:cNvSpPr txBox="1"/>
          <p:nvPr/>
        </p:nvSpPr>
        <p:spPr>
          <a:xfrm>
            <a:off x="11697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9292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меняет движение воздуха и воды: где-то будет больше осадков, а где-то суше. Склоны, высоты и долины влияют на местный микроклимат и на распределение почв.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86017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0777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Грунтовые воды, реки, озёра и влажность почв формируют водный режим. От этого зависит, сможет ли почва накапливать органику и какие растения будут расти лучше.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450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1169725" y="3036775"/>
            <a:ext cx="31917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 растительность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возникают под влиянием климата и растительного покрова. Растения дают органические остатки, а климат определяет скорость их разложения, поэтому состав и плодородие почв различаются.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приспосабливаются к местным условиям: к температуре, влажности, кормовой базе и укрытиям. Поэтому состав животных почти всегда отражает «характер» всей природной зоны.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цепочка: тепло и влага → почвы → растения → животные → облик зоны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Солнца к живой природе: как формируется природная зона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учебным материалам школьного курса географии, без привязки к точным численным значениям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полюсов, тем обычно теплее; но влажность меняется по-разному, поэтому «карта» зон не строго симметрична.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связь: температура растёт к экватору, а увлажнение меняется волнами. От этого зависят почвы, растительность и животные.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смена природных зон на материках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 находятся в самых холодных районах: много льда и снега, почти нет растительного покрова и почвообразование идёт очень медленно. Лето короткое, а условия остаются суровыми.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климат чуть мягче, но всё равно холодно: нередко дуют сильные ветры, а почвы оттаивают ненадолго. Распространены мхи, лишайники и карликовые кустарники.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 и тундра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4450" y="1394038"/>
            <a:ext cx="4415101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внутри одного пояса различия климата меняют почвы и растительность, а значит — и то, какие занятия развиваются у людей.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природным зонам умеренного пояса (школьный курс географии)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тайгу, смешанные леса и степь по климату, почвам, растительности и тому, как люди используют эти территории.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 умеренного пояса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опавшие листья и хвоя образуют много органических остатков. Они разлагаются в почве, поэтому формируется перегной, а в ряде условий развиваются подзолистые почвы.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районах растений меньше и разложение идёт иначе. Органические вещества поступают в почву реже, поэтому она становится беднее и нередко отличается тонким слоем.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основную массу органики дают травы: ежегодно они отмирают и оставляют остатки в верхнем слое. Поэтому накапливается гумус, и образуются плодородные чернозёмы.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почвы зависят от растительности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школьная схема по природным зонам (условные значения; точные показатели зависят от конкретных регионов)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мощные гумусовые горизонты обычно связаны с территориями, где достаточно и тепла, и влаги для роста трав и накопления органики.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 хватает тепла или влаги, почвообразование идёт слабее: гумуса меньше, а почвы беднее. Поэтому климат заметно отражается в свойствах почв.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климата и почвенных условий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100" y="1471725"/>
            <a:ext cx="147525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02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61650" y="3311907"/>
            <a:ext cx="185700" cy="1485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3550" y="3301887"/>
            <a:ext cx="168600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 признаки природной зоны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лесных зонах преобладают деревья, которые образуют сомкнутый древесный ярус. Такая растительность указывает на достаточное количество тепла и влаги, чтобы дерево успевало расти.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главную роль играют злаки и разнотравье. Они приспособлены к чередованию периодов роста и засухи, поэтому растительный покров отражает характер увлажнения.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саваннах сочетаются травы и отдельные деревья. Такая мозаика показывает неравномерность увлажнения: жарко круглый год, а дожди приходят сезонно, меняя условия жизни.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растения встречаются реже и часто имеют мелкие листья, колючки или плотные стебли. Эти признаки помогают экономить воду и выдерживать сильное нагревание.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медведь: жизнь среди льда и ветра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приспособлен к арктическому холоду: у него густая шерсть и слой подкожного жира. Он использует лёд как «площадку» для охоты и умеет долго обходиться без пищи. Активность часто связана с сезоном, когда корма становится больше.
</a:t>
            </a:r>
            <a:endParaRPr lang="en-US" sz="927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и обезьяны: разные «ответы» на жару и нехватку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выдерживает жару и длительную засуху благодаря экономии воды и жировым запасам. Он может долго не пить, а его образ жизни помогает пережидать самые тёплые часы. Обезьяны, наоборот, зависят от богатой растительности, поэтому держатся ближе к лесным кормам.
</a:t>
            </a:r>
            <a:endParaRPr lang="en-US" sz="896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их приспособления к разным природным зонам
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Упрощённая схема высотной смены поясов: температура и влажность меняются с высотой, поэтому меняются почвы, растительность и животный мир.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природные пояса в горах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сведения по высотной поясности; пример приводится для гор Кавказа (учебные материалы по географии).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высоты снижается температура и усложняются условия для растений, поэтому пояса «сжимаются»: верхние занимают меньшую территорию.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 закономерность: чем выше пояс, тем он меньше по площади и тем суровее среда. В горах поясность выражена особенно ярко.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высотной поясности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океану — мягче и влажнее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смягчает климат: погода менее контрастная, а влаги обычно больше. В таких условиях природные зоны часто сохраняют «лесной» облик дольше по направлению к внутренним районам.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Внутрь материка — суше и контрастнее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океана, тем меньше влаги и сильнее различия между сезонами. Поэтому леса отступают, а на месте природных зон нередко формируются степи и пустынные ландшафты.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природная зона меняется по сторонам 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по широте природная зона может выглядеть по-разному в западной и внутренней части. Это различие называется секторностью и заметно на больших материках.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Секторность: влияние океанов и материков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2242" y="1808050"/>
            <a:ext cx="1510417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 природным зонам России (школьная география).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климат, почвы и типичных представителей животного мира в основных природных зонах России.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движения с севера на юг меняются температура и увлажнение, что отражается на составе почв: от тундровых и подзолистых к чернозёмам и более бедным сухим почвам.
</a:t>
            </a:r>
            <a:endParaRPr lang="en-US" sz="1014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лесостепи и степи сельское хозяйство развито сильнее всего: там плодороднее почвы и дольше тёплый период. Поэтому легче выращивать зерновые культуры и кормовые растения.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получают пользу от лесных ресурсов: распространены лесозаготовки и сбор отдельных продуктов. Одновременно леса влияют на микроклимат, удерживают влагу и помогают сохранять почву.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важны отрасли, которые используют природные условия: оленеводство и рыболовство. Люди ориентируются на сезонность и доступность корма, а распашка даёт слабый эффект.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Нерациональные действия нарушают равновесие: распашка на неподходящих землях, вырубка лесов и перевыпас. В итоге меняются растительный покров и водный режим, ухудшается состояние почв.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2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зоны связаны с хозяйственной деятельностью
</a:t>
            </a:r>
            <a:endParaRPr lang="en-US" sz="2229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данные и типичные закономерности из учебных материалов по географии (точные значения могут отличаться по источникам).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наиболее активно преобразуют ландшафты районы с тёплым летом и плодородными почвами. В холодных и очень сухих зонах возможности ограничены.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зависимость освоения от условий среды: где есть тепло и пригодные почвы, там выше распаханность, а где сурово — ниже плотность населения и антропогенная нагрузка.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природных зон человеком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заповедники и национальные парки
</a:t>
            </a:r>
            <a:pPr algn="l" indent="0" marL="0">
              <a:lnSpc>
                <a:spcPct val="115000"/>
              </a:lnSpc>
              <a:buNone/>
            </a:pPr>
            <a:r>
              <a:rPr lang="en-US" sz="13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сохраняют редкие виды животных и растений, а также природные ландшафты. Там ограничивают хозяйственную деятельность, чтобы природа могла восстанавливаться без постоянных вмешательств.
</a:t>
            </a:r>
            <a:endParaRPr lang="en-US" sz="1313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охрана особенно важна в уязвимых зонах
</a:t>
            </a:r>
            <a:pPr algn="l" indent="0" marL="0">
              <a:lnSpc>
                <a:spcPct val="115000"/>
              </a:lnSpc>
              <a:buNone/>
            </a:pPr>
            <a:r>
              <a:rPr lang="en-US" sz="125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особенно важна там, где экосистемы нарушаются легко и восстанавливаются медленно. К таким районам относят холодные, засушливые или сильно ограниченные по ресурсам зоны, где природа реагирует заметнее на изменения.
</a:t>
            </a:r>
            <a:endParaRPr lang="en-US" sz="1254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природных зон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зональность — проявление целостности географической оболочки Земли: климат влияет на почвы и растительность, а через них — на животных и возможности хозяйства.
</a:t>
            </a:r>
            <a:endParaRPr lang="en-US" sz="1099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природные зоны сменяются в основном по широте, потому что меняются тепло и количество влаги. Поэтому «полосы» зон обычно тянутся горизонтально, как бы по параллелям.
</a:t>
            </a:r>
            <a:endParaRPr lang="en-US" sz="1062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природные условия меняются с высотой, поэтому формируется высотная поясность. На удалённости от океана дополнительно отражаются влажность и сезонность, создавая различия внутри материков.
</a:t>
            </a:r>
            <a:endParaRPr lang="en-US" sz="1027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закономерности природной зональности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природную зональность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природной зональности помогает читать карты, сравнивать территории и объяснять различия природы разных частей Земли. Это важно для сельского хозяйства, охраны природы и разумного использования ресурсов.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2026-05-13T03:13:04Z</dcterms:created>
  <dcterms:modified xsi:type="dcterms:W3CDTF">2026-05-13T03:13:04Z</dcterms:modified>
</cp:coreProperties>
</file>