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Perfect: время, которое показывает завершённое действие в будущем
</a:t>
            </a:r>
            <a:endParaRPr lang="en-US" sz="3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будет готово к заданному сроку.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Future Perfect нужен школьнику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точно говорить о сроках, результатах и последовательности будущих действий. Оно встречается в текстах, переводах и упражнениях, а школьные примеры делают правило понятным и полезным в реальной учёбе.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значение времени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к моменту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показывает, что действие уже закончится до определённого будущего момента. К этому сроку будет важен не сам процесс, а готовый результат, который можно увидеть, проверить или использовать.
</a:t>
            </a:r>
            <a:endParaRPr lang="en-US" sz="1519" dirty="0"/>
          </a:p>
        </p:txBody>
      </p:sp>
      <p:sp>
        <p:nvSpPr>
          <p:cNvPr id="8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раньше срока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удобно, когда нужно подчеркнуть порядок событий: одно действие завершится раньше другого будущего события. Например, ученик может закончить урок, выучить слова или прочитать главу до назначенного времени.
</a:t>
            </a:r>
            <a:endParaRPr lang="en-US" sz="1481" dirty="0"/>
          </a:p>
        </p:txBody>
      </p:sp>
      <p:sp>
        <p:nvSpPr>
          <p:cNvPr id="9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процесс, а итог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не описывает, что действие происходит сейчас или будет происходить потом. Его смысл связан именно с итогом: к указанному моменту задача уже окажется выполненной.
</a:t>
            </a:r>
            <a:endParaRPr lang="en-US" sz="15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будущих времён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разницу между фактом, процессом и результатом в будущем.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сообщает о будущем событии, Future Continuous — о действии в процессе, Future Perfect — о завершённом результате к сроку.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сравнение времён Future Simple, Future Continuous и Future Perfect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утвердительное предложение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порядок элементов в Future Perfect и пример готовой модели.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завершённого действия к сроку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3940575" y="1747975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дедлайн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Предложение By Friday, we will have completed the science project показывает, что к пятнице проект будет уже готов. Важен именно готовый результат, а не процесс выполнения.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940575" y="2828738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широкий контекст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By 2030, people will have used even more digital devices переносит правило в общий прогноз. Она подчёркивает, что к названному моменту изменение уже будет заметно.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940575" y="3909500"/>
            <a:ext cx="4165200" cy="9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на изображении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 с дедлайном и готовая папка помогают быстро понять смысл времени. Все детали работают на одну идею: к указанной дате результат уже существует.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Future Perfect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маркеры помогают задать точный момент, к которому действие должно быть завершено. Они часто встречаются в заданиях на перевод и сравнение времён.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ориентир — конечный срок. Маркер by наиболее универсален, а after обычно не задаёт смысл завершённости к моменту.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маркеры Future Perfect, обобщение по теме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Future Perfect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0094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по модели subject + will not have + V3. Эта форма показывает, что к нужному моменту результат ещё не будет достигнут, хотя действие могло уже начаться раньше.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3179491" y="2010510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Сокращённый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разговорной и письменной речи часто используют сокращение won’t have + V3. Оно сохраняет тот же смысл: к дедлайну работа, поездка или подготовка ещё не будут завершены.
</a:t>
            </a:r>
            <a:endParaRPr lang="en-US" sz="1539" dirty="0"/>
          </a:p>
        </p:txBody>
      </p:sp>
      <p:sp>
        <p:nvSpPr>
          <p:cNvPr id="9" name="Text 4"/>
          <p:cNvSpPr txBox="1"/>
          <p:nvPr/>
        </p:nvSpPr>
        <p:spPr>
          <a:xfrm>
            <a:off x="6097381" y="2010523"/>
            <a:ext cx="27849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особенно полезна, когда говорят о задержке, незавершённой задаче или невозможности успеть вовремя. Пример She will not have finished the test by 3 o’clock звучит как оценка срока.
</a:t>
            </a:r>
            <a:endParaRPr lang="en-US" sz="13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200" y="1798083"/>
            <a:ext cx="249900" cy="222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76988" y="1789450"/>
            <a:ext cx="209475" cy="239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Вопросительная форма Future Perfect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26162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срока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Will + subject + have + V3? помогает узнать, будет ли действие завершено к нужному моменту. Такие вопросы часто связаны с дедлайнами, расписанием и подготовкой к событию.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059200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Поездки и прибытие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Will they have arrived by noon? показывает, как время работает в ситуациях с дорогой и временем прибытия. В центре внимания — успеют ли люди оказаться на месте вовремя.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856775" y="2348150"/>
            <a:ext cx="23919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такие вопросы отвечают кратко: Yes, they will. No, they won’t. Это удобно в разговоре, когда нужно быстро подтвердить или опровергнуть завершение действия к сроку.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основные формы предложения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порядок слов и отрицание, но сохраняется основа Future Perfect.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трёх формах сохраняется конструкция will have. Меняются только порядок слов и наличие not.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Future Perfect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используется by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Крайний срок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by указывает на момент, к которому действие уже должно быть завершено. Оно помогает поставить точный дедлайн и сразу понять, что результат нужен не позже указанного времени.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by встречается в выражениях by Monday, by 6 o’clock, by next year, by the end of the lesson. Все они обозначают границу, после которой действие уже должно быть готово.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Future Perfect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Future Perfect маркер by особенно важен, потому что время описывает не сам процесс, а завершённый результат до определённого будущего момента. Именно поэтому его удобно использовать со сроками и планами.
</a:t>
            </a:r>
            <a:endParaRPr lang="en-US" sz="1303" dirty="0"/>
          </a:p>
        </p:txBody>
      </p:sp>
      <p:sp>
        <p:nvSpPr>
          <p:cNvPr id="11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 деле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We will have finished the poster by Friday видно, что к пятнице проект будет уже готов. Значит, речь идёт о завершении до срока, а не о действии в саму пятницу.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ситуации употребления Future Perfect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особенно удобно там, где важен заранее известный срок: в школе, на курсах, в поездках и при подготовке к событиям.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сферы — дедлайны и учебные задания; именно там Future Perfect помогает показать готовый результат к нужному моменту.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учебного плана и типичных примеров употребления Future Perfect; дата не 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и Future Simple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 или 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сообщает, что действие произойдёт в будущем, без акцента на срок. Future Perfect, наоборот, подчёркивает, что к определённому моменту результат уже будет готов.
</a:t>
            </a:r>
            <a:endParaRPr lang="en-US" sz="1442" dirty="0"/>
          </a:p>
        </p:txBody>
      </p:sp>
      <p:sp>
        <p:nvSpPr>
          <p:cNvPr id="8" name="Text 3"/>
          <p:cNvSpPr txBox="1"/>
          <p:nvPr/>
        </p:nvSpPr>
        <p:spPr>
          <a:xfrm>
            <a:off x="3186779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 к 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Simple отвечает на вопрос «что случится?», а Future Perfect — «что будет уже завершено к этому времени?». Поэтому второе время всегда связано с будущей точкой отсчёта.
</a:t>
            </a:r>
            <a:endParaRPr lang="en-US" sz="1442" dirty="0"/>
          </a:p>
        </p:txBody>
      </p:sp>
      <p:sp>
        <p:nvSpPr>
          <p:cNvPr id="9" name="Text 4"/>
          <p:cNvSpPr txBox="1"/>
          <p:nvPr/>
        </p:nvSpPr>
        <p:spPr>
          <a:xfrm>
            <a:off x="6111967" y="1935300"/>
            <a:ext cx="27705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сюжет — два взгляда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I will finish my homework, если важно само действие. Но I will have finished my homework by 7 pm используют, когда нужно показать готовность работы к семи часам.
</a:t>
            </a:r>
            <a:endParaRPr lang="en-US" sz="144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8544" y="1405400"/>
            <a:ext cx="179813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1594" y="1405400"/>
            <a:ext cx="179813" cy="205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различия двух времён
</a:t>
            </a:r>
            <a:endParaRPr lang="en-US" sz="2012" dirty="0"/>
          </a:p>
        </p:txBody>
      </p:sp>
      <p:sp>
        <p:nvSpPr>
          <p:cNvPr id="7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 будущем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Continuous показывает действие, которое будет идти в конкретный момент. В предложении I will be doing my homework at 7 pm внимание сосредоточено на самом процессе, а не на его завершении.
</a:t>
            </a:r>
            <a:endParaRPr lang="en-US" sz="1137" dirty="0"/>
          </a:p>
        </p:txBody>
      </p:sp>
      <p:sp>
        <p:nvSpPr>
          <p:cNvPr id="8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времени относятся к будущему, но отвечают на разные вопросы. Future Continuous показывает, что будет происходить в этот момент, а Future Perfect — что к нему уже окажется выполненным.
</a:t>
            </a:r>
            <a:endParaRPr lang="en-US" sz="1137" dirty="0"/>
          </a:p>
        </p:txBody>
      </p:sp>
      <p:sp>
        <p:nvSpPr>
          <p:cNvPr id="9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Готовый 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говорит о завершённом действии к сроку. В предложении I will have done my homework by 7 pm важен итог: работа уже будет закончена к указанному моменту.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 в V3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показаны примеры, которые помогают увидеть, как образуется третья форма глагола в Future Perfect.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обычно образуют V3 по модели с -ed, а неправильные формы нужно запоминать отдельно; именно V3 показывает завершённость действия.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учебной грамматики английского языка.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из школьной жизни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четверти английский станет лучше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концу четверти я буду увереннее читать тексты и меньше ошибаться в новых словах. Для этого я каждый день повторяю лексику и выполняю короткие упражнения. Такой пример показывает, как Future Perfect связывает усилия и результат к сроку.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Групповой плакат будет готов к субботе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работаем над плакатом для урока и распределили задания: кто-то ищет картинки, кто-то пишет заголовки, а кто-то проверяет оформление. К субботе проект уже будет завершён, поэтому можно заранее планировать защиту и не спешить в последний момент.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будет прочитана к следующей неделе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взял книгу в библиотеке и читает её каждый вечер по несколько глав. К следующей неделе он уже закончит всю историю. Этот пример хорошо подходит для тренировки, потому что показывает подготовку, срок и готовый результат.
</a:t>
            </a:r>
            <a:endParaRPr lang="en-US" sz="10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Future Perfect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определить, нужно ли говорить о будущем результате, процессе или просто факте события.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семиклассников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появляются не из-за правила, а из-за невнимательности к форме и к слову, которое показывает срок.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конструкцией will have и с выбором правильной третьей формы глагола; значит, полезнее всего тренировать форму и маркеры времени.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на основе типичных учебных ошибок при изучении Future Perfect; дата не требуется.
</a:t>
            </a:r>
            <a:endParaRPr lang="en-US" sz="7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примеры для тренировки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к вечеру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9 pm, I will have read 20 pages. Здесь видно, что к девяти вечера результат уже будет достигнут, а действие чтения завершится до указанного времени.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 следующему месяцу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next month, she will have learned 100 new words. Предложение удобно для проверки словарного запаса: к названному сроку нужный объём работы уже должен быть выполнен.
</a:t>
            </a:r>
            <a:endParaRPr lang="en-US" sz="1235" dirty="0"/>
          </a:p>
        </p:txBody>
      </p:sp>
      <p:sp>
        <p:nvSpPr>
          <p:cNvPr id="10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the time we arrive, they will have started the lesson. Этот пример показывает, что к моменту нашего прихода урок уже начнётся и часть события будет позади.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к пятнице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By Friday, our class will have completed the project. Такая фраза помогает говорить о школьной работе, где важны дедлайн и готовый результат, а не сам процесс в последний день.
</a:t>
            </a:r>
            <a:endParaRPr lang="en-US" sz="13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Perfect: результат к нужному моменту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Future Perfect помогает точно говорить о будущем результате: действие будет завершено к сроку, а не просто произойдёт. Если помнить формулу will have + V3 и маркеры by, by the time, before, ошибиться гораздо труднее.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2026-05-31T00:10:51Z</dcterms:created>
  <dcterms:modified xsi:type="dcterms:W3CDTF">2026-05-31T00:10:51Z</dcterms:modified>
</cp:coreProperties>
</file>