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5: At the mall
</a:t>
            </a:r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покупках, ценах и магазинах по-английски.
</a:t>
            </a:r>
            <a:endParaRPr lang="en-US" sz="390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этом модуле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модуле ученики учатся спрашивать цену, выбирать вещи, уточнять размер и вежливо обращаться за помощью. Короткие фразы, повторение и опора на перевод делают тему понятной и полезной.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8400" y="3266100"/>
            <a:ext cx="1674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3700" y="1507400"/>
            <a:ext cx="2790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400" y="1507400"/>
            <a:ext cx="1674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8700" y="1507400"/>
            <a:ext cx="2790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 торговом центре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что находится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сказать, где находится предмет или место, делает общение проще. На уроке ученики тренируют фразы с where is и короткие ответы с местом.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отдыха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Café, supermarket и restroom нужны для повседневных ситуаций. Эти слова особенно полезны, когда нужно сделать паузу, купить перекус или найти удобное место рядом.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пространство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центр — это большое место, где рядом находятся разные магазины и сервисы. Важно узнавать названия мест и быстро понимать, где что находится.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товаров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clothing store, shoe store и toy shop ученики находят нужные товары. Такие названия помогают ориентироваться в покупках и задавать простые вопросы продавцу.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ориентиры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 desk помогает, если нужно спросить дорогу, время работы или найти нужный отдел. Это одно из самых важных мест в большом mall.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для покупок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этого блока помогают описывать товары, спрашивать нужный размер и выбирать подходящую вещь.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сгруппирована по темам, чтобы ученикам было легче задавать вопросы и отвечать коротко.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набор модуля 5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спрашивать цену и выбирать товар
</a:t>
            </a:r>
            <a:endParaRPr lang="en-US" sz="3373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одной вещи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is it? спрашивают, когда хотят узнать цену одной вещи. Эта фраза подходит для T-shirt, jacket или любой другой покупки в магазине.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нескольких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are these shoes? используют во множественном числе, когда речь идёт о паре обуви или нескольких предметах. Форма are помогает выбрать правильный вопрос.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товара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I’d like this T-shirt. помогает вежливо показать конкретный товар и сразу сообщить, что именно нужно купить. Такая фраза звучит естественно и просто.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have this in blue? и вежливые слова please, thank you делают просьбу мягкой. В магазине это особенно важно при разговоре с продавцом.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Мини-грамматика: вопросы и 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вопрос–ответ для разговоров в магазине.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1: выбор одежды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размера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уточняет размер, а покупатель отвечает: Medium, please. Такая короткая реплика показывает, как просто сообщить нужную информацию в магазине.
</a:t>
            </a:r>
            <a:endParaRPr lang="en-US" sz="1228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покупатель здоровается и говорит, что ищет jacket. Это задаёт тему разговора и помогает продавцу сразу понять, что нужно предложить.
</a:t>
            </a:r>
            <a:endParaRPr lang="en-US" sz="1224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продавца завершает диалог: It’s 30 dollars. После этого ученики могут добавить thank you и попрактиковать вежливое завершение разговора.
</a:t>
            </a:r>
            <a:endParaRPr lang="en-US" sz="1238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цене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покупатель спрашивает цену: How much is it? Это один из самых полезных вопросов для любого разговора о покупке одежды.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2: поиск и примерка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69545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начинает с вежливого обращения Excuse me и спрашивает, где находится shoe store. Это помогает потренировать вопрос о направлении в реальной ситуации.
</a:t>
            </a:r>
            <a:endParaRPr lang="en-US" sz="1276" dirty="0"/>
          </a:p>
        </p:txBody>
      </p:sp>
      <p:sp>
        <p:nvSpPr>
          <p:cNvPr id="11" name="Text 3"/>
          <p:cNvSpPr txBox="1"/>
          <p:nvPr/>
        </p:nvSpPr>
        <p:spPr>
          <a:xfrm>
            <a:off x="266004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отвечает коротко и понятно: It’s next to the café. Такой ответ знакомит учеников с выражением next to и ориентирами внутри mall.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24631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примерку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благодарит и спрашивает: Can I try these on? Это важная фраза для примерки, которую легко использовать в любом магазине одежды или обуви.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89335" y="2990651"/>
            <a:ext cx="1820416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примерочную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говорит: Of course. The fitting room is over there. Так ученики учатся понимать ответ с указанием места и находить примерочную без лишних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помогают вежливо начать разговор, уточнить выбор и завершить покупку без лишних слов.
</a:t>
            </a:r>
            <a:endParaRPr lang="en-US" sz="113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ситуация в магазине часто требует короткого вопроса и такого же короткого ответа.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образцы продавца и покупателя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продавец–покупатель
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дорогу в mall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вопросов о расположении мест в торговом центре.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Чтение: объявления и вывески
</a:t>
            </a:r>
            <a:endParaRPr lang="en-US" sz="3168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в коротких вывесках самое важное: время работы, скидку и место, где находится нужная услуга. Такие детали помогают быстро понять, что можно делать в магазине или торговом центре.
</a:t>
            </a:r>
            <a:endParaRPr lang="en-US" sz="1296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sale обычно означает распродажу, а fitting room — примерочную. Если вы видите эти слова, можно понять, где искать выгодные товары и где их примерить.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сделать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задании ученики сопоставляют вывески с действиями: зайти, купить, примерить, спросить. Это развивает навык чтения без длинного текста и учит замечать ключевые ориентиры.
</a:t>
            </a:r>
            <a:endParaRPr lang="en-US" sz="12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выбрать нужную фразу в магазине, кафе или на входе в торговый центр.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модуля 5 «В торговом центре»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Шпаргалка по ситуациям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фразы связаны с ценой, выбором и размером. Остальные выражения дополняют разговор и делают его вежливым и понятным.
</a:t>
            </a:r>
            <a:endParaRPr lang="en-US" sz="11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 role-play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объединяют товар, размер, цену и короткую просьбу. Их удобно использовать для парной или групповой игры.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карточек покрывает основную лексику урока и помогает строить короткий диалог без подсказки учителя.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модуля 5 «В торговом центре»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говорения 1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короткого диалога для пары учеников: покупатель и продавец.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прочитайте диалог целиком и определите, где не хватает названия вещи, а где — слова, обозначающего размер. Так легче понять смысл и не ошибиться в ответе.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 пропуски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знакомые слова из темы: одежда, размер и цена. Важно, чтобы фразы звучали естественно и подходили к вопросу продавца в магазине.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устно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прочитайте диалог вслух. Это поможет запомнить готовую модель и использовать её в похожих ситуациях на уроке и в жизни.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письма: дополни диалог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место в торговом центре с его назначением. Это повторение помогает быстрее ориентироваться в реальной обстановке.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мест в mall легко связать с одной конкретной задачей, поэтому ученикам проще запомнить лексику через действие.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модуля 5 «В торговом центре»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лексики мест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торгового центра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изображение торгового центра помогает увидеть, как английские слова связаны с реальными вывесками. Подписи делают поиск нужного места быстрее и понятнее.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стоит показать clothing store, shoe store, food court и information desk. Эти объекты чаще всего встречаются в заданиях и легко узнаются детьми.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слова и 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знакомое место и читает английскую подпись, слово запоминается лучше. Такой способ особенно полезен для уровня Beginner–Elementary.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речевые шаблоны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11231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выберите простую модель вопроса: How much is it? или What size is it? Один и тот же шаблон можно использовать для разных товаров.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945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товар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назовите предмет: T-shirt, jacket, shoes или bag. Короткое название товара помогает быстро начать разговор и не терять мысль.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659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проверка размера или цвета, используйте слова small, medium, large, blue, black. Это делает просьбу точной и понятной продавцу.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123100" y="3100300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отвечай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примерки или покупки достаточно короткого ответа: Yes, please. No, thank you. That’s all. Такие фразы подходят для вежливого общения на начальном уровне.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694500" y="3100300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завершай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Завершайте диалог благодарностью: Thank you. You’re welcome. Вежливый финал показывает, что ученик умеет общаться в магазине естественно и спокойно.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проверяют, может ли ученик выбрать нужную фразу по ситуации без подсказки на русском языке.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модулю 5 «В торговом центре»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Мини-quiz охватывает четыре ключевых навыка: размер, место, цену и направление. Это показывает, насколько уверенно ученик различает ситуации в торговом центре.
</a:t>
            </a:r>
            <a:endParaRPr lang="en-US" sz="10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5: говорим в торговом 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модуле вы научились говорить о магазинах, спрашивать цену, выбирать размер и вежливо обращаться за помощью. Дома выучите 10 фраз и запишите мини-диалог из 4–6 реплик.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2026-07-25T08:23:04Z</dcterms:created>
  <dcterms:modified xsi:type="dcterms:W3CDTF">2026-07-25T08:23:04Z</dcterms:modified>
</cp:coreProperties>
</file>