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Развитие жизни в мезозое и кайнозое
</a:t>
            </a:r>
            <a:endParaRPr lang="en-US" sz="3543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и кайнозой — ключевые этапы эволюции жизни на Земле с 252 млн лет назад.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мезозоя и кайнозоя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и кайнозой — эпохи глобальных преобразований и развития разнообразных форм жизни, от гигантских динозавров до современных млекопитающих и человека. Эти периоды связаны с тектоническими сдвигами и климатическими изменениями, создавшими основу биосферы сегодня.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мезозоя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Триасовый период (252–201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объединены в Пангею; зарождаются первые динозавры и млекопитающие, формируются первые примитивные экосистемы.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Юрский период (201–145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динозавров и появление первых птиц; в этот период появляются первые цветковые растения и формируются крупные морские экосистемы.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Меловой период (145–66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раскол Пангея, формируется Атлантический океан; происходят важные массовые вымирания, включая исчезновение неавиальных динозавров.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революция в растительном мире мезозоя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покрытосеменных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впервые появились в меловом периоде и отличались цветками и плодами, что значительно улучшило возможности размножения и расселения по суше.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влияние покрытосеменных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разнообразию методов опыления, они изменили структуру экосистем, способствуя развитию новых пищевых цепей и увеличению биологического разнообразия.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Завроподы — гиганты мезозоя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Завроподы, включая диплодока и апатозавра, отличались огромными размерами и долгой шеей, что позволяло им добывать пищу на больших высотах.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Тероподы — хищники мезозоя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Тероподы, такие как тираннозавр и велоцираптор, были активными хищниками с острыми зубами и развитым поведением в группах.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Орнитоподы — растительноядные динозавры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Орнитоподы (игуанодон, гадрозавр) характеризовались разнообразной диетой и защитными адаптациями, способствовавшими их широкому распространению.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— доминанты мезозойской эры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жизнь мезозоя: баланс форм и вымираний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 и плезиозавры — морские гиганты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 напоминали современных дельфинов, а плезиозавры отличались длинной шеей; обе группы были вершинами пищевой цепи в мезозойских океанах.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Аммониты и белемниты — ключевые индикаторы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морские беспозвоночные широко распространялись и служили важными вехами для геологических исследований благодаря быстрому изменению форм и видов.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кораллов и рифов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появились новые группы кораллов, способствовавшие формированию устойчивых рифовых экосистем, несмотря на периодические массовые вымирания.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с опылителями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 насекомые, птицы, мелкие млекопитающие развивались вместе, что ускорило их распространение и усложнило экосистемные связи.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мелового периода цветковые растения заняли лидирующие позиции в растительном покрове, изменив структуру пищевых цепей и ландшафтов.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как двигатель экосистем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59241"/>
            <a:ext cx="4300800" cy="17709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в биологических группах, флоре, климате и массовых вымираниях между мезозоем и кайнозоем.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обусловлены глобальными эколого-геологическими преобразованиями и массовыми вымираниями.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палеонтологические и климатические исследования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мезозоя и кайнозоя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мелового массового вымирания на жизнь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крупных динозавров освободило экологические ниши, облегчив развитие млекопитающих и птиц.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существенно изменило морские и наземные экосистемы, стимулировав эволюционные инновации.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катаклизм стал поворотным моментом, способствовавшим формированию современной фауны и флоры.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птиц: ключевые этапы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возникли в юрском периоде, примером служит археоптерикс с признаками рептилий и птиц. Эволюция полёта сопровождалась развитием лёгких костей и дыхательной системы.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меловом периоде птицы достигли высокого уровня полёта, развивая разнообразные адаптации для выживания и распространения.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млекопитающие мезозоя: черты и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млекопитающие возникли в позднем триасовом периоде, около 220 миллионов лет назад. Их отличали три косточки среднего уха, теплокровность и наличие шерсти, что обеспечивало адаптацию к ночному образу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млекопитающие были преимущественно мелкими насекомоядными, что способствовало выживанию среди динозавров. Известные представители — Morganucodon и Repenomamus, последний достигал крупных размеров для своего времени.
</a:t>
            </a:r>
            <a:endParaRPr lang="en-US" sz="1085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массовое вымирание: причины и последствия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66 миллионов лет назад массовое вымирание уничтожило до 75% видов, включая неавиальных динозавров и морских рептилий, радикально изменив экосистемы планеты.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причиной считают падение астероида в районе кратера Чиксулуб на Юкатане, вызвавшее масштабные пожары и климатические изменения, подтверждённые глобальным слоем иридия в геологических отложениях.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Дополнительными факторами стали интенсивный вулканизм в области Деканских траппов и резкие колебания климата, что усугубило последствия катастрофы и ускорило сокращение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млекопитающих в кайнозое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 (66–23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активное появление многих отрядов млекопитающих, таких как хищные, копытные и приматы, начинается быстрое экологическое разнообразие.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Неоген (23–2,6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современные семейства млекопитающих, происходят масштабные миграции через сухопутные мосты, птицы и млекопитающие занимают новые экологические ниши.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гоминид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неогене возникают первые гоминиды — предки человека, что задаёт основу для последующей эволюции рода Homo и развития человеческой цивилизации.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основные этапы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гоминид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6–7 миллионов лет назад в Африке выделилась линейка гоминид, отличающаяся прямохождением и изменениями в черепе, что стало началом человеческой эволюции.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— искусный мастер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habilis, появившийся около 2,4 миллионов лет назад, изготавливал простые каменные орудия, что отражает рост когнитивных способностей и навыков выживания.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Homo erectus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освоил огонь, увеличил объём мозга и распространился за пределы Африки в Евразию, тем самым заложив фундамент для дальнейшей эволюции Homo sapiens.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обитатели плейстоцена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плейстоцене жили мамонты, шерстистые носороги и саблезубые тигры, адаптированные к холодному климату ледниковых эпох с уникальными пищевыми и поведенческими стратегиями.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исчезновения мегафауны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после последнего ледникового максимума и антропогенное давление привели к массовому вымиранию крупных видов примерно 10–12 тысяч лет назад.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Плейстоценовая мегафауна: расцвет и исчезновение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 ростом числа млекопитающих увеличилось и разнообразие растений, усиливая экологические связи и устойчивость биосистем.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последовательное и устойчивое увеличение разнообразия, связанного с экологическими инновациями и адаптациями в кайнозое.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и анализ фоссилий,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кайнозоя: данные и тенденции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климат кайнозоя: эволюционные последствия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кайнозоя сформировались современные материки, исчезли древние внутренние моря, что повлияло на расселение и эволюцию флоры и фауны.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типа Альп, Гималаев и Анд возникли вследствие литосферных движений, создавая новые климатические и экологические условия.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Кайнозойский климат отличался чередованием похолоданий и оледенений, а также сменой влажных и засушливых периодов, влияя на биоразнообразие.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биомов — тундры, степей, лесов и пустынь — происходило как ответ на эти климатические колебания и изменялось географической изоляцией.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экосистем и формирование современных биомов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кайнозое развивались современные экосистемы — тропические леса, степи, пустыни и тундры, что обеспечило разнообразие форм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сложных пищевых цепей и симбиотических связей между растениями и животными усилило устойчивость и стабильность новых биомов.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пять столетий деятельность человека вызвала вымирание около 900 видов позвоночных животных, существенно влияя на экосистемы и биоразнообразие планеты.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900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позвоночных исчезло за последние 500 лет под воздействием человеческой деятельности.
</a:t>
            </a:r>
            <a:endParaRPr lang="en-US" sz="232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наследие мезозоя и кайнозоя в современной биосфере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и кайнозой заложили фундамент биоразнообразия, сформировали современные экосистемы и открыли путь для человека. Изучение этих эпох способствует пониманию устойчивости жизни и необходимости её защиты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2026-05-10T06:20:20Z</dcterms:created>
  <dcterms:modified xsi:type="dcterms:W3CDTF">2026-05-10T06:20:20Z</dcterms:modified>
</cp:coreProperties>
</file>