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Волохов — «просветитель» Веры и нигилист в романе И. А. Гончарова «Обрыв»
</a:t>
            </a:r>
            <a:endParaRPr lang="en-US" sz="3224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Свобода, вера и опасность нигилизма в судьбе Волохова.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«Обрыв» и эпоха споров 1860-х годов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Гончарова вырос из времени острых общественных дискуссий о реформе, семье и вере. На этом фоне особенно заметен тип нигилиста — человека, который отвергает привычные авторитеты, проверяя мир только личным опытом.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— молодой дворянин с независимым характером, который не скрывает скепсиса и спорит с общепринятыми представлениями о долге, любви и морали.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Райскому, склонному к наблюдению и сомнениям, а также Тушину, чья жизненная позиция связана с делом и нравственной устойчивостью.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Волохова усиливает идейный конфликт вокруг Веры и превращает личные отношения героев в испытание мировоззрений.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Марк Волохов в сюжете романа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первое впечатление от Волохова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производит впечатление человека, который не стремится понравиться: в нём заметны резкие манеры, внутренняя собранность и холодноватая уверенность в себе.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 и поведение сразу выделяют его среди более осторожных героев романа, подчёркивая независимость от светских ожиданий и привычных правил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отвергает салонную учтивость, условности поведения и идеализированные представления о чувствах, считая их формой лицемерия.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Нигилистическая позиция Волохова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важны личная свобода, самостоятельность мысли и право проверять истину только собственным опытом, без готовых авторитетов.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нигилизм проявляется не только в спорах, но и в поступках: он демонстративно сопротивляется тому, что кажется ему моральной слабостью.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отрицание делает Волохова не просто спорщиком, а человеком, для которого разрушение традиции становится способом самоутверждения.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и другие герои: разные жизненные позиции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характеры вообще, а разные способы отвечать на вопрос о свободе и ответственности.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занимает крайнее положение отрицания, тогда как другие герои ищут баланс между чувством, долгом и нравственной опорой.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в романе И. А. Гончарова «Обрыв».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930" y="2128402"/>
            <a:ext cx="224175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стиль самовыражения Волохова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вместо длинных объяснений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говорит кратко и ёмко, предпочитая формулы, которые звучат как окончательный приговор. Такая манера делает его речь жёсткой и запоминающейся.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как способ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переводит беседу в полемику, вынуждая собеседника защищаться. Для него разговор — не обмен мнениями, а проверка чужих убеждений на прочность.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вместо откровенности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Насмешка помогает Волохову скрывать внутреннюю уязвимость и одновременно обесценивать чужую уверенность. Ироничный тон становится частью его психологической защиты.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оценок и уверенный тон позволяют ему интеллектуально доминировать в диалоге. Через речь раскрывается его стремление разрушать привычные представления о правде и морали.
</a:t>
            </a:r>
            <a:endParaRPr lang="en-US" sz="11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складывается влияние Волохова на Веру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спор и притяжение переходят в нравственный кризис.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сближение строится на напряжении между духовным интересом и опасной чувственностью, поэтому в нём с самого начала есть риск внутреннего надлома.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видит в Волохове силу, свободу и решительность — качества, которых ей не хватает в привычной среде и в собственных сомнениях.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он не становится для неё нравственной опорой: не берёт ответственности за последствия и не создаёт доверия, необходимого для спокойного единства.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Волохова и Веры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образа Марка Волохова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характер Волохова раскрывается через поступки, речь и авторскую функцию.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соединяет притягательность свободы с внутренней пустотой; именно это делает его образ одновременно сильным и тревожным.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Гончарова «Обрыв».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появился в эпоху, когда конфликт поколений особенно обострился, поэтому Волохов воспринимается не частной фигурой, а выражением исторического перелома.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романа совпал с острой полемикой о вере, семье и личной свободе.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«Обрыв» (1869)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обрыва в образе Волохова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 в романе связан с пограничным состоянием: здесь человек словно стоит на краю между выбором и падением. Для Волохова этот мотив особенно точен, потому что он постоянно испытывает предел дозволенного.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внутренней безопорности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свобода выглядит привлекательной, пока не обнаруживается отсутствие нравственной опоры. Чем резче он отвергает обязательства, тем яснее становится: движение по краю легко превращается в духовную бездну.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Волохове привлекает и что отталкивает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дерзостью и ясностью суждений скрывается противоречивый характер, в котором сила мысли не совпадает с нравственной зрелостью.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образа равна его опасности: Волохов увлекает свободой, но отталкивает холодностью и разрушительным скепсисом.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Волохова в романе И. А. Гончарова «Обрыв»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Гончаров показывает Волохова не как карикатуру, а как живого человека с умом, энергией и внутренней силой, что делает его убедительным и психологически достоверным.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автор последовательно раскрывает ограниченность героя: отрицание традиции у Волохова не ведёт к созиданию, а оставляет после себя духовную пустоту и напряжение.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важная мысль романа: свобода мысли ценна только тогда, когда соединяется с ответственностью, состраданием и готовностью отвечать за последствия своих поступков.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образа Волохова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и тип нигилиста в русской литературе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Волохов занимает особое место среди литературных нигилистов: он менее программный, но более психологически сложный.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Базаров и Рахметов выражают более определённые идеи, то Волохов важен как характер, в котором нигилизм показан через психологию, а не через программу.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Н. Г. Чернышевский, И. А. Гончаров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Волохова проверяется граница между независимостью и моральной ответственностью: без этой проверки смысл конфликта в «Обрыве» был бы менее острым.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романа особенно ясно раскрывается через его отношения с Верой.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Гончаров, роман «Обрыв»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Волохова получает трагический оттенок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идейное отрицание перерастает в человеческую драму и кризис доверия.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37902"/>
            <a:ext cx="234000" cy="18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14499"/>
            <a:ext cx="234000" cy="234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образа Волохова для современного школьника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помогает обсудить, где заканчивается право на собственный путь и начинается безразличие к другим людям и их переживаниям.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собственного мнения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показывает, что критическое мышление важно, но спор ради спора не заменяет честного разговора и ответственности за сказанное.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подростка особенно заметен вопрос: можно ли быть независимым и при этом не разрушать моральные правила, необходимые для доверия.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убеждений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заставляет сравнить внешнюю смелость с внутренней зрелостью и понять, что убедительность не всегда означает правоту.
</a:t>
            </a:r>
            <a:endParaRPr lang="en-US" sz="11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Волохов — один из самых ярких нигилистов русской литературы: умный, независимый, ироничный, но при этом внутренне рискованный и нравственно неустойчивый.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нужен роману не только как участник любовной линии, но и как проверка идей свободы, веры, любви и долга в реальной человеческой судьбе.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убеждает: отрицание традиции может дать энергию мысли, однако без нравственного ядра эта энергия быстро становится разрушительной и болезненной.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об образе Марка Волохова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Марка Волохова показывает, что свобода без нравственного основания опасна. Именно он заставляет Веру пройти через кризис выбора и увидеть цену независимости.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Волохов как испытание идеи свободы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2026-05-19T21:16:57Z</dcterms:created>
  <dcterms:modified xsi:type="dcterms:W3CDTF">2026-05-19T21:16:57Z</dcterms:modified>
</cp:coreProperties>
</file>