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Conditionals в английском языке: условные предложения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меняет результат: разберём четыре типа conditionals.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Conditionals встречаются в текстах, диалогах и переводе. Они помогают говорить о правилах, прогнозах, советах и последствиях, а ещё точнее понимать, насколько ситуация реальна и к какому времени она относится.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условные предложения нужны на уроках английского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условного предложения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предложение обычно состоит из части с условием и части с результатом. Вместе они показывают: если происходит одно событие, то возникает другое.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If-clause может стоять в начале или в конце предложения. Когда условие идёт первым, перед основной частью ставится запятая; если оно стоит после главной части, запятая обычно не нужна.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логика условного предложения проста: условие запускает результат. Поэтому важно не только правильно построить форму, но и понять, насколько ситуация реальна.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305" y="1336325"/>
            <a:ext cx="3027789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тема Conditional Sentences
</a:t>
            </a:r>
            <a:endParaRPr lang="en-US" sz="1063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значение, форму и пример каждого типа: разница видна и в грамматике, и в реальности ситуации.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выбирают не только по форме глагола, но и по тому, реальна ситуация или нет.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типа conditionals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 Conditional: факты, правила и привычки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истины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 Conditional используют для фактов, которые всегда верны. Если меняется одна часть, результат тоже остаётся одинаковым, поэтому форма звучит как правило, а не как предположение.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подходит для привычек, повторяющихся действий и инструкций. Она помогает описывать то, что происходит каждый раз при одинаковом условии.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вместо if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if используют when, если результат не меняется. Это особенно удобно, когда речь идёт о неизбежном или регулярно повторяющемся событии.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проста: if + present simple, present simple. Оба действия относятся к настоящему времени и показывают устойчивую связь причины и 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Conditional: реальные ситуации в будущем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небо стало тёмным, и ребята сразу вспомнили: If it rains, we will stay at home. Такая фраза помогает быстро связать возможное событие с его результатом и звучит естественно в разговоре о планах на день.
</a:t>
            </a:r>
            <a:endParaRPr lang="en-US" sz="1155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 планы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и фильм
</a:t>
            </a:r>
            <a:endParaRPr lang="en-US" sz="1523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Аня посмотрела на тетрадь и сказала: If I finish my homework, I will watch a film. Здесь видно, что условие реально выполнить, а результат зависит от её решения прямо сейчас.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перед поездкой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экскурсией учитель напомнил: If you are late, the bus will leave without you. Эта конструкция особенно удобна для предупреждений, потому что показывает вероятное будущее последствие, если условие не будет выполнено.
</a:t>
            </a:r>
            <a:endParaRPr lang="en-US" sz="11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менее реальна ситуация, тем сильнее меняется грамматическая форма. Это помогает быстро выбрать нужный тип в упражнении или в устной речи.
</a:t>
            </a:r>
            <a:endParaRPr lang="en-US" sz="1096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сравнения типов условных предложений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 переход от фактов к прошлому, которое уже нельзя изменить, через вероятное будущее и воображаемое настоящее.
</a:t>
            </a:r>
            <a:endParaRPr lang="en-US" sz="120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вероятность в разных типах conditionals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 Conditional: нереальные или маловероятные ситуации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had more free time, I would join the school club. If she were taller, she would play basketball. Оба примера показывают желание изменить текущую ситуацию.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и 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часто звучит в советах и вежливых предложениях. С её помощью можно мягко предложить решение, не звуча слишком прямолинейно.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такая: if + past simple, would + verb. Прошедшая форма здесь не говорит о прошлом, а показывает нереальность или малую вероятность события в настоящем.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Воображаемое настоящее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 Conditional нужен, когда речь идёт о ситуации, которая не совпадает с реальностью сейчас. Он помогает представить желаемое изменение или другой вариант настоящего.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Third Conditional: прошлое, которое уже не изменить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Third Conditional используют, когда говорят о событии, которое уже произошло, и о другом возможном результате. Часто в таких предложениях слышится сожаление или оценка уже совершённого выбора.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автобусом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we had left earlier, we would have caught the bus. Эта фраза подчёркивает: действие могло изменить итог, но в реальности этого не случилось.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выглядит так: if + past perfect, would have + past participle. Она показывает, что условие относится к прошлому, а результат тоже остался в прошлом.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экзаменом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he had studied harder, he would have passed the test. Такой тип помогает говорить не только о фактах, но и о том, что можно было бы сделать иначе.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правильный тип conditionals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времени, реальности и результату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3794" y="149832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02228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14361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 в условных предложениях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 — «если не»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союз помогает выразить отрицательное условие без отдельного if not. Он часто звучит в предупреждениях и правилах: Unless you hurry, you will be late.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 — «когда»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используют, если событие повторяется или обязательно произойдет. Такой союз особенно удобен в Zero Conditional и в ситуациях с неизбежным результатом.
</a:t>
            </a:r>
            <a:endParaRPr lang="en-US" sz="1082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soon as — «как только»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подчеркивает очень быстрый переход от условия к действию. Оно помогает показать, что результат наступает сразу после события, без задержки.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Provided that — «при условии что»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делает условие более строгим и официальным. Его используют, когда результат возможен только при выполнении конкретного требования или правила.
</a:t>
            </a:r>
            <a:endParaRPr lang="en-US" sz="1086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case — «на случай если»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нужна, когда действие совершается заранее для защиты или подготовки. Она показывает не уверенность в событии, а осторожность и предусмотрительность.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36" y="1334925"/>
            <a:ext cx="4028777" cy="271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 для 8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формы глагола и смысл предложения в каждом типе условных предложений.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в обеих частях показывает, насколько реальна ситуация: от факта к вероятности, затем к воображаемому настоящему и прошлому.
</a:t>
            </a:r>
            <a:endParaRPr lang="en-US" sz="1153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в четырех типах conditionals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в if-clause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ставить will после if в First Conditional. В школьной грамматике в части условия обычно используется Present Simple: If it rains, we will stay at home.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типов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иногда смешивают Second и Third Conditional, особенно когда говорят о сожалении или мечтах. Важно помнить: Second относится к настоящему, Third — к прошлому, которое уже не изменить.
</a:t>
            </a:r>
            <a:endParaRPr lang="en-US" sz="1021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would have нужен не обычный глагол, а past participle. Поэтому правильно: would have arrived, would have helped, would have studied, а не went или arrive.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вместо were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формальном Second Conditional после I, he, she, it часто используют were: If I were you. Это особенно важно в советах, письменных работах и проверочных заданиях.
</a:t>
            </a:r>
            <a:endParaRPr lang="en-US" sz="11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трудности чаще всего встречаются в упражнениях и контрольных работах по теме conditionals.
</a:t>
            </a:r>
            <a:endParaRPr lang="en-US" sz="117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учащихся 8 класса по теме conditionals
</a:t>
            </a:r>
            <a:endParaRPr lang="en-US" sz="1008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 выбором типа и неправильной формой глагола; пунктуация встречается реже, но тоже требует внимания.
</a:t>
            </a:r>
            <a:endParaRPr lang="en-US" sz="1266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в условных предложениях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и важные исключения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If I were you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If I were you считается правильной и очень распространенной в советах. Она звучит естественно и в разговорной речи, и в письменных ответах, поэтому ее важно запомнить.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формальный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Second Conditional для единственного числа можно использовать were вместо was. Такая форма считается более строгой и особенно уместна в учебных и письменных текстах.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Third Conditional без сокращений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Third Conditional после would всегда идет have + past participle. Это правило нельзя менять: would have done, would have gone, would have chosen. Именно эта форма передает нереальное прошлое.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краткость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некоторые конструкции звучат короче, чем в учебнике, но на уроках нужно сначала освоить полную грамматическую модель. Это помогает избежать ошибок в контрольных заданиях.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8921" y="1336325"/>
            <a:ext cx="3536557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 для 8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помогают уточнить, когда и при каком условии происходит действие, не ограничиваясь только словом if.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союзы делают условие точнее: одни показывают запрет или исключение, другие — время, условие допуска или предусмотрительность.
</a:t>
            </a:r>
            <a:endParaRPr lang="en-US" sz="115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союзы, которые выражают условие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031" y="121721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1953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38143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16303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Conditionals в повседневной школьной речи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помогают говорить о правилах урока, домашних заданиях и оценках. Они делают ответ точнее: If I finish early, I will check my work again.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разговорах с одноклассниками conditionals помогают обсуждать планы, встречи и договоренности. Такие фразы звучат естественно и учат строить вежливые, понятные ответы.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кружки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тренировках и в кружках удобно говорить о результате и усилиях: If our team trains more, it gets better results. Это связывает причину с последствием.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погоды и поездок особенно хорошо подходят для First Conditional. Например: If it rains, we will stay inside. Такие предложения легко встретить в учебных диалогах.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Conditionals помогают делать письменную речь сложнее и точнее. С их помощью ученик может объяснить выбор, описать последствия и показать умение рассуждать на английском языке.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тип от факта, тем больше в нем воображения и тем сильнее меняется форма глагола в обеих частях предложения.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типов conditionals для школьного курса английского языка
</a:t>
            </a:r>
            <a:endParaRPr lang="en-US" sz="898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 плавный переход от реальных закономерностей к нереальному настоящему и к прошлому, которое уже нельзя изменить.
</a:t>
            </a:r>
            <a:endParaRPr lang="en-US" sz="1188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факта к фантазии: логика четырех типов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 теме conditionals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Вставить форму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восстановить пропущенный глагол: present simple, will + verb, past simple или past perfect. На этом этапе важна точность формы.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9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Изменить модель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преобразовать предложение из одного типа в другой. Такое упражнение показывает, понимает ли ученик не только грамматику, но и значение ситуации.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тип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определяет, о чем идет речь: о факте, будущем, настоящем или прошлом. Это помогает выбрать Zero, First, Second или Third Conditional.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смысл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прочитать предложение целиком и понять, логичен ли результат. Например, факт не должен звучать как фантазия, а прошлое — как будущее.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Conditionals: главное правило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помогают говорить о фактах, планах, мечтах и прошлом без путаницы. Если сначала определить реальность ситуации, выбрать нужный тип и форму глагола становится гораздо проще.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2026-05-31T06:33:08Z</dcterms:created>
  <dcterms:modified xsi:type="dcterms:W3CDTF">2026-05-31T06:33:08Z</dcterms:modified>
</cp:coreProperties>
</file>