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параллелограмма: как распознать фигуру в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легко узнать по трём признакам: стороны, параллельность и диагонали.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параллелограмма противоположные стороны равны и параллельны, углы попарно равны, а диагонали пересекаются и делятся пополам. Эти свойства затем превращаются в удобные признаки для доказательства в задачах.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 параллелограмме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четырёхугольник ABCD. Если противоположные стороны попарно равны, то есть AB = CD и BC = AD, то по этому условию можно доказать, что фигура — параллелограмм.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1: обе пары противоположных сторон равны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в 8 классе: обычно нужно сравнить длины. Достаточно проверить две равные пары, не строя дополнительные линии и не измеряя углы.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равенство часто показывают одинаковыми засечками на противоположных сторонах. Тогда вывод делают прямо по отметкам.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признак делают «быстрым»: он работает, когда в условии заданы сантиметры или когда стороны уже обозначены как равные.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2: одна пара противоположных сторон равна и параллельна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четырёхугольнике ABCD для одной пары противоположных сторон выполняется сразу два условия — AB = CD и AB ∥ CD, — то этот четырёхугольник является параллелограммом.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такую пару часто выделяют одинаковыми отметками и стрелками, показывающими параллельность. Признак полезен в задачах на построение и в доказательствах.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признаков параллелограмма
</a:t>
            </a:r>
            <a:endParaRPr lang="en-US" sz="293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«короткий» по записи обычно связан с диагоналями, а самый понятный для измерений — с равенством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признака ориентируйтесь на то, что уже есть в условии или на отметках чертежа: равные стороны дают быстрый путь, диагонали — точный критерий через среднюю точку.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методическая оценка для школьных задач (без привязки к конкретным контрольным работам).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четырёхугольнике диагонали пересекаются так, что точка пересечения делит каждую диагональ на равные части, то фигура — параллелограмм.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записывают через равенства: AO = OC и BO = OD, где O — точка пересечения диагоналей AC и BD.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решениях часто используют эту точку как «опору»: показать равенство отрезков от O означает получить параллельность и равенство противоположных сторон.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3: диагонали делятся пополам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проверки: параллелограмм или нет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из трёх признаков
</a:t>
            </a:r>
            <a:endParaRPr lang="en-US" sz="277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246" y="1479875"/>
            <a:ext cx="498560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параллелограмма в таблице
</a:t>
            </a:r>
            <a:endParaRPr lang="en-US" sz="315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Проверяемые условия для доказательства: достаточно одного верного признака.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условии или на чертеже удалось подтвердить хотя бы один пункт, можно делать вывод: четырёхугольник — параллелограмм.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школьной теории по признакам параллелограмма (8 класс).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признаки действительно работают
</a:t>
            </a:r>
            <a:endParaRPr lang="en-US" sz="2709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превращается в доказательство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факт может быть и свойством, и признаком: всё зависит от того, что известно в задаче. Признак помогает сделать строгий вывод из имеющихся данных.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Направленность противоположных сторон
</a:t>
            </a:r>
            <a:pPr algn="r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готовой фигуре противоположные стороны «идут» в одном направлении. Поэтому при выполнении условий из признаков удаётся вывести параллельность и равенство сторон.
</a:t>
            </a:r>
            <a:endParaRPr lang="en-US" sz="1584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точка диагоналей
</a:t>
            </a:r>
            <a:pPr algn="ctr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диагонали делят друг друга пополам, значит точка пересечения становится общей серединой. Такая симметрия характерна именно для параллелограмма.
</a:t>
            </a:r>
            <a:endParaRPr lang="en-US" sz="15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четырёхугольник ABCD подписан по вершинам. Противоположные стороны отмечены одинаковыми засечками, чтобы подчеркнуть равенство: AB = CD и BC = AD. Параллельность обычно показывают стрелками у сторон.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с обозначениями сторон и диагоналей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AC и BD пересекаются в точке O, и в решении удобно отметить равенства AO = OC и BO = OD. Такой рисунок сразу подсказывает, какой именно признак вы будете применять.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встречаются в школьных задачах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условии дают мерки сторон или отметки на чертеже, поэтому удобнее всего применять первый и третий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используют почти так же часто: если в задаче задана точка пересечения диагоналей, признак становится «быстрым». Углы проверяют реже.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распределение признаков, указанное в описании слайда (45% / 35% / 20%).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записи решения важно не просто написать «параллелограмм», а указать, какой именно признак сработал и из каких данных он следует. Тогда доказательство получается строгим и понятным.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— это факт, который верен для любого уже известного параллелограмма. Признак — это логическое «если…, то…», позволяющее доказать, что рассматриваемая фигура тоже параллелограмм.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равенство противоположных сторон — свойство параллелограмма. Но в задаче именно равенство сторон может стать отправной точкой для вывода по признаку.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признаки отличаются от свойств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2626" y="1479875"/>
            <a:ext cx="3532848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параллелограмма с другими четырёхугольниками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особенности есть у прямоугольника, ромба и квадрата и как они связаны с параллелограммом.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Квадрат, ромб и прямоугольник можно рассматривать как частные случаи параллелограмма: они наследуют его две пары параллельных сторон и добавляют свои дополнительные условия.
</a:t>
            </a:r>
            <a:endParaRPr lang="en-US" sz="130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свойствам четырёхугольников, изучаемым в школьном курсе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перепутать противоположные стороны с соседними. В результате равенство оказывается у «не тех» отрезков, и применён не тот признак.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распознавании параллелограмма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считать фигуру параллелограммом по одному условию. Например, если есть только одна пара равных сторон, но нет параллельности или нет второй пары равных сторон.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вывод делают по приблизительно похожему рисунку: стороны «кажутся» параллельными. Но в доказательстве нужны точные условия из условия или аккуратно построенные вспомогательные шаги.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уверенного ответа используйте полный признак: либо две пары противоположных равных сторон, либо одна пара равных и параллельных, либо равенство отрезков при делении диагоналей точкой пересечения.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доказательства параллелограмма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признаков: стороны, затем диагонали.
</a:t>
            </a:r>
            <a:endParaRPr lang="en-US" sz="286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18823" y="1226375"/>
            <a:ext cx="2616203" cy="286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456125"/>
            <a:ext cx="4808100" cy="13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Даны длины сторон: AB = 6 см, CD = 6 см, BC = 4 см, AD = 4 см. Получается, что противоположные стороны попарно равны: AB = CD и BC = AD.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84429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с измерениями сторон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3104325"/>
            <a:ext cx="4162200" cy="11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выполняется первый признак параллелограмма. Дополнительно доказывать параллельность не требуется: равенство двух пар противоположных сторон достаточно для вывода.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задач, где применяются признаки параллелограмма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построение признаки помогают «задать» нужную фигуру: по условиям находят стороны или отмечают точку пересечения диагоналей.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доказательства, потому что именно там нужно обосновать, что данная фигура действительно параллелограмм.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распределение типов задач, указанное в описании слайда (45% / 30% / 25%).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750" y="1736750"/>
            <a:ext cx="25650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в записи признаков
</a:t>
            </a:r>
            <a:endParaRPr lang="en-US" sz="2891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 (=)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Пишут, когда два отрезка имеют одинаковую длину: например, AB = CD. Такое равенство часто подставляют в первый или третий признак при оформлении вывода.
</a:t>
            </a:r>
            <a:endParaRPr lang="en-US" sz="1277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параллельности (∥)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Используют, когда стороны лежат на параллельных прямых: AB ∥ CD. Это нужно для второго признака, где одновременно требуется и равенство, и параллельность.
</a:t>
            </a:r>
            <a:endParaRPr lang="en-US" sz="1140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 точки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применить признак по диагоналям, отмечают точку пересечения O и записывают равенства отрезков: AO = OC и BO = OD, показывая деление диагоналей пополам.
</a:t>
            </a:r>
            <a:endParaRPr lang="en-US" sz="1199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выбранного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формулируют результат через конкретный признак: «выполняется признак …, значит, четырёхугольник — параллелограмм». Это делает доказательство проверяемым.
</a:t>
            </a:r>
            <a:endParaRPr lang="en-US" sz="11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3561" y="1479875"/>
            <a:ext cx="4010977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 признакам параллелограмма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выбрать, что проверять в условии, и как завершить доказательство.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выполнить один полный признак: после его проверки можно уверенно делать вывод, не пытаясь «подгонять» остальные условия.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соответствует правилам (признакам), изучаемым в школьной геометрии в 8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 распознаванию параллелограмма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узнать параллелограмм, достаточно проверить один из трёх признаков: равенство двух пар противоположных сторон, равенство и параллельность одной пары, или деление диагоналей пополам. Для 8 класса это ключевая основа.
</a:t>
            </a:r>
            <a:endParaRPr lang="en-US" sz="370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2026-05-12T02:56:40Z</dcterms:created>
  <dcterms:modified xsi:type="dcterms:W3CDTF">2026-05-12T02:56:40Z</dcterms:modified>
</cp:coreProperties>
</file>