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и развертки: как плоская фигура становится объёмной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формы помогают понять объёмные тела вокруг нас.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знать прямоугольники и развертки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измерять, чертить и видеть связь между плоской фигурой и телом. Она нужна для задач на периметр, площадь и простые модели коробок, кубов и параллелепипедов.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прямоугольника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каждый угол прямой, то есть равен 90°. Именно это свойство отличает его от многих других четырёхугольников.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у прямоугольника попарно параллельны и равны. Благодаря этому фигуру удобно измерять, чертить и использовать в построениях.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 равны и пересекаются в одной точке. Прямоугольник относится к параллелограммам и является частным случаем четырёхугольника.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ширина, периметр и площадь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называют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стороны прямоугольника различают как длину и ширину. На чертеже их удобно обозначать буквами a и b, чтобы не путать размеры.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считают периметр и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находят по формуле P = 2(a + b), а площадь — по формуле S = a × b. Периметр измеряют в единицах длины, площадь — в квадратных единицах.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S = a × b на основе заданных размеров.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прямоугольников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сравниваются фигуры с разными размерами сторон. Все значения получены по одной и той же формуле 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обе стороны прямоугольника, тем быстрее растёт площадь. Увеличение размеров заметно сильнее влияет на результат, чем изменение одной стороны.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 границы ещё не означает одинаковый размер поверхности. Поэтому периметр и площадь нужно проверять отдельно.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такой периметр имеют оба прямоугольника, но площади у них разные.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формулам периметра и площади для прямоугольников 2×8 и 4×6.
</a:t>
            </a:r>
            <a:endParaRPr lang="en-US" sz="10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9278"/>
            <a:ext cx="4663800" cy="18449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квадрат и 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свойства общие, а какие отличают эти фигуры друг от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считать особым прямоугольником, а параллелограмм — близкой, но не тождественной фигурой.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развертка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и коробки развертки обычно состоят из квадратов или прямоугольников. Размеры всех частей должны точно совпадать, иначе модель не сложится.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— это плоский рисунок будущего объёмного тела. Если аккуратно согнуть его по линиям, получится коробка, куб или другая модель.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развертки становится гранью тела, а линии сгиба превращаются в рёбра. По развертке можно заранее понять форму и число граней.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развертку коробки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плоского чертежа получается объёмная модель.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куба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шесть одинаковых квадратных граней, двенадцать рёбер и восемь вершин. Его развертка должна содержать все шесть квадратов, соединённых так, чтобы фигуру можно было сложить без наложений.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Развёрток куба несколько, поэтому схемы могут выглядеть по-разному. Но если хотя бы один квадрат расположен неверно или стороны не совпадают, собрать куб не получится.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 его развертка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состоит из 6 прямоугольных граней, 12 рёбер и 8 вершин; все его углы прямые, а противоположные грани равны и параллельны.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 легко узнать в коробках, книгах, кирпичах и упаковках, потому что она удобна для хранения, перевозки и точного размещения предметов.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развертка строится из прямоугольников, размеры которых должны точно совпадать с будущим телом, иначе модель не сложится без перекосов.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6 класс.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тел по числу граней, рёбер и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что у разных тел строение заметно отличается, даже если часть граней имеет одинаковую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тело, тем внимательнее нужно подбирать его развертку и проверять все грани, рёбра и вершины.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и неудачная развертка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 каким признакам можно понять, соберётся ли бумажная модель без 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подходит, если все части на месте, размеры совпадают и после сгибания получается замкнутая фигура без перекрытий.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из бумаги и картона.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одной фигуры бывает несколько разверток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одного и того же тела можно разложить на плоскости по-разному, поэтому у куба и коробки существует несколько верных схем развертки.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самих граней при этом не меняются: различается только порядок их расположения и соединения, а значит, меняется внешний вид схемы.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 черчения и моделирования: можно выбрать ту развертку, которая проще вырезается, складывается и экономнее расходует материал.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подходит ли развертка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шагам: от состава граней до возможности сложить замкнутое тело без наложения.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в упаковке и повседневной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лист картона сначала выглядит как обычная схема с линиями сгиба и клапанами. После сборки он превращается в прочную коробку, которая сохраняет форму и защищает содержимое во время доставки.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пиццы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красивой коробочки важно заранее рассчитать размеры основания и боковых стенок. Если клапаны сделаны точно, изделие легко склеивается, а бумага или картон расходуются без лишних обрезков.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Подарочная упаковка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вырезают развертки из бумаги и собирают их руками. Такая работа помогает увидеть, где находятся основания, боковые стенки и линии сгиба, а ещё лучше понять устройство объёмной фигуры.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практические задачи по математике; 6 класс.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знания о прямоугольниках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нужно не просто узнать форму, а точно измерить стороны и заранее понять, сколько материала понадобится.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особенно полезен там, где важны размер, аккуратная разметка и быстрый расчёт площади или периметра.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периметр и площадь: в ответе пишут не ту величину или используют неправильные единицы, хотя эти понятия обозначают разные измерения.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строят углы и стороны: из-за малой неточности противоположные части не совпадают, и модель получается перекошенной или раскрывается.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проверять, все ли грани есть в схеме и можно ли сложить тело без наложения, разрывов и лишних деталей.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Считают, что любая схема из прямоугольников годится как развертка, хотя без точных размеров и правильных соединений фигура может не сложиться.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64098"/>
            <a:ext cx="4663800" cy="22153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формул и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главное о прямоугольнике, квадрате и объёмных телах.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сведения связывают плоские фигуры и объёмные тела: по ним удобно проверять построения, вычислять размеры и понимать развертки.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открывает путь к разверткам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 из простой плоской фигуры рождаются объёмные модели. Прямоугольники помогают считать, измерять и строить, а развертки учат видеть пространство через понятные схемы.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2026-05-24T17:18:38Z</dcterms:created>
  <dcterms:modified xsi:type="dcterms:W3CDTF">2026-05-24T17:18:38Z</dcterms:modified>
</cp:coreProperties>
</file>