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82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 социально-экономические предпосылки возникновения теории Дарвина: обзор ключевых тем
</a:t>
            </a:r>
            <a:endParaRPr lang="en-US" sz="3182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влияния науки, общества и экономики на формирование теории Дарвина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 формирования эволюционных идей
</a:t>
            </a:r>
            <a:endParaRPr lang="en-US" sz="3148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половина XIX века ознаменована научными открытиями и ростом городов. Развитие образования и печати позволяло широкой публике обсуждать новые научные идеи.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естественных наук в XVIII—XIX веках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XVIII веке Карл Линней создал систему классификации живых организмов, laying foundations for biological taxonomy.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Жан-Батист Ламарк предложил идею изменяемости видов и наследуемости признаков, что стало важной вехой в эволюционной мысли.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Жорж Кювье изучал окаменелости и развил теорию катастроф, объясняющую вымирания и смену видов на Земле.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Кругосветное путешествие «Бигля» и его роль в науке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детально изучал виды животных на Галапагосах, заметив различия между островами. Эти наблюдения стали ключом к идее видообразования.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исследование Галапагосских островов
</a:t>
            </a:r>
            <a:endParaRPr lang="en-US" sz="1214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ходе экспедиции Дарвин собрал множество растений и животных, расширив знания о биологическом разнообразии континента.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образцов в Южной Америке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путешествия Дарвин тщательно изучил собранные образцы и заметил, как природа изменяется в разных условиях.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и анализ данных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2047263"/>
            <a:ext cx="3765900" cy="18718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эволюционных теорий до Дарвина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теории менялись от веры в неизменность видов до признания их изменений и механизма отбора.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объединил наблюдения изменчивости видов с механизмом естественного отбора, расширив понимание эволюции.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источники XIX века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перемены в Великобритании XIX века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77710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революция ускорила рост фабрик и производство товаров, изменяя социальную структуру страны.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8625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новых социальных слоёв способствовало изменению взглядов на конкуренцию в обществе и природе.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7710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городской популяции вызвало перегруженность и новые социальные проблемы, влияющие на мышление.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625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экономические изменения вдохновили идеи о борьбе за выживание в естественной среде в биологии.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0100" y="360000"/>
            <a:ext cx="48363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искусственного отбора и селекции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668300" y="1574700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Селекционеры добивались нужных признаков, выводя новые породы животных и растений, что демонстрировало изменчивость под влиянием условий.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3285405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опыт стал важным примером для понимания естественного отбора, показав, как внешние факторы влияют на виды.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увеличения известных видов растений и животных (XVIII—XIX вв.)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числа описанных видов отражает расширение исследований и открытий в биологии периода.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каталоги XVIII—XIX веков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знаний подтверждает огромную сложность природы, стимулируя поиск механизмов эволюции.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геологических идей Чарльза Лайеля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6112" y="2038087"/>
            <a:ext cx="2349571" cy="25486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Лайель утверждал, что геологические изменения происходят постепенно, обеспечивая длительные сроки для развития жизни.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650" y="1827250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методика анализа слоёв почвы и горных пород выявила циклы медленных преобразований Земли.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8163" y="2038033"/>
            <a:ext cx="2349501" cy="25485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идеи помогли Дарвину представить эволюцию как длительный, последовательный процесс.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8103" y="1452789"/>
            <a:ext cx="3037398" cy="32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Вызовы традиционным религиозным взглядам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574700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9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Пересмотр доктрин и полученное сопротивление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6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эволюции подрывали убеждение в неизменности видов, вызывая противостояние религиозных кругов и научных авторитетов.
</a:t>
            </a:r>
            <a:endParaRPr lang="en-US" sz="1779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3263575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9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дебаты и общественное обсуждение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6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Публичные дискуссии и публикации стали ареной для обсуждения взаимодействия науки и веры, став важной частью общественного диалога.
</a:t>
            </a:r>
            <a:endParaRPr lang="en-US" sz="177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84750" y="1718325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грамотность значительно выросла, что обеспечило широкое распространение знаний среди разных слоев населения и способствовало росту интереса к науке и новым теориям.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193900" y="1718325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школ и университетов увеличилось, предоставляя доступ к систематическому изучению естественных наук и поддерживая развитие новых научных идей, включая эволюцию.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84750" y="3376800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развитие печатного дела и периодической прессы позволило публиковать последние научные открытия и теории, делая их доступными широкой аудитории.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93900" y="3376800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 журналы стали важным средством передачи знаний, что ускорило признание и популяризацию эволюционных идей в научных и общественных кругах.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359150" y="360000"/>
            <a:ext cx="84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образования и роль научной печати
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1123"/>
            <a:ext cx="4118400" cy="19586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8793" y="2821123"/>
            <a:ext cx="4118400" cy="19586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Зоологические и ботанические сады как площадки для наблюдений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357800" y="1838425"/>
            <a:ext cx="41184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Открытый в 1828 году, Лондонский зоопарк предоставлял учёным и публике уникальную возможность наблюдать разнообразие животных. Здесь собирались редкие виды, что помогало выявлять вариации и изучать особенности поведения.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7800" y="1433850"/>
            <a:ext cx="41184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Лондонский зоопарк: центр изучения животного мира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658793" y="1838425"/>
            <a:ext cx="41184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сады в Англии стали местом сбора и классификации множества растений со всего мира. Подробное изучение их строения и условий роста поддерживало понимание изменчивости и адаптации видов.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658793" y="1433850"/>
            <a:ext cx="41184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Королевские ботанические сады Кью: кладезь растительных исследований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городского населения Великобритании (1800–1850)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городского населения сопровождалось развитием промышленности и социальных изменений, что создавало новые условия для конкуренции и борьбы за ресурсы.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демографические данные Великобритании, XIX век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городов отражал ускорение социальных процессов, усиливая идею борьбы за существование, которую Дарвин использовал в своей теории.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7800" y="2545450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1798 год – публикация «Опыт о законе народонаселения»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Томас Мальтус изложил идею, что население растёт быстрее продовольствия, что приводит к борьбе за ресурсы между людьми и другими организмами.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2513725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идей Мальтуса в научных кругах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концепция вызвала обсуждения в обществе и среди учёных, включая Чарльза Дарвина, стимулируя размышления о конкуренции в природе.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668300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применяет принципы Мальтуса к биологии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Наблюдая за природой, Дарвин осознаёт, что борьба за выживание влияет на изменчивость видов и отбор наиболее приспособленных.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822875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теории естественного отбора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Мальтуса становятся важным аргументом в обосновании механизма эволюции Дарвина через естественный отбор видов.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Томаса Мальтуса и их роль в формировании теории отбора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950" y="2067347"/>
            <a:ext cx="452400" cy="3619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09300" y="2022107"/>
            <a:ext cx="452400" cy="452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06725" y="2017307"/>
            <a:ext cx="404250" cy="462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семейной среды и образования Дарвина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35950" y="2646501"/>
            <a:ext cx="2315700" cy="19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Эразм Дарвин, дед Чарльза, был известным естествоиспытателем, что создало в семье атмосферу интереса к естественным наукам.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077200" y="2031259"/>
            <a:ext cx="17745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Семейное научное наследие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09300" y="2646375"/>
            <a:ext cx="2315700" cy="19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в школах Шрусбери, Эдинбургском и Кембриджском университетах способствовало развитию критического мышления и познания природы.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950550" y="2031259"/>
            <a:ext cx="17745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и университетское образование
</a:t>
            </a:r>
            <a:endParaRPr lang="en-US" sz="1139" dirty="0"/>
          </a:p>
        </p:txBody>
      </p:sp>
      <p:sp>
        <p:nvSpPr>
          <p:cNvPr id="15" name="Text 6"/>
          <p:cNvSpPr txBox="1"/>
          <p:nvPr/>
        </p:nvSpPr>
        <p:spPr>
          <a:xfrm>
            <a:off x="6282650" y="2646375"/>
            <a:ext cx="2315700" cy="19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университете Дарвин познакомился с влиятельными учёными, что расширило его научный кругозор и помогло сформировать уникальный взгляд на природу.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823900" y="2031259"/>
            <a:ext cx="17745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Контакты с учёными современности
</a:t>
            </a:r>
            <a:endParaRPr lang="en-US" sz="134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современников: Альфред Уоллес и другие исследователи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Работая в Малайзии, Уоллес пришёл к идеям, сходным с Дарвиновыми. Его переписка подтолкнула Дарвина к более быстрой публикации своей теории.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Альфред Уоллес и независимое открытие естественного отбора
</a:t>
            </a:r>
            <a:endParaRPr lang="en-US" sz="1139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Хукер оказал консультационную помощь и помог распространить идеи Дарвина среди ботаников и биологов, способствуя признанию теории.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Джозефа Хукера в научных кругах
</a:t>
            </a:r>
            <a:endParaRPr lang="en-US" sz="1197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Гексли выступал защитником эволюционных идей на научных дебатах, а Лайел предоставил геологическую основу для представлений о медленном развитии жизни.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Томаса Гексли и Чарльза Лайела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150" y="1465800"/>
            <a:ext cx="41166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технических достижений для науки о живом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5013600" y="610200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Микроскопы XIX века позволили детально изучать структуру клеток и тканей, расширяя понимание жизненных процессов и основывая биологию на точных данных.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013600" y="3632650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технологии сбора и хранения образцов облегчали систематизацию видов и поддерживали развитие музеев и научных коллекций, способствуя распространению знаний.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13600" y="21214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Совершенствование картографии способствовало выявлению географической изменчивости видов, что стало важным элементом биогеографии и доказательством эволюционных процессов.
</a:t>
            </a:r>
            <a:endParaRPr lang="en-US" sz="131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40170" y="1345200"/>
            <a:ext cx="3863760" cy="227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дисциплины, повлиявшие на формирование эволюционных идей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науки, их открытия и ключевых учёных, внесших вклад в становление эволюционной теории.
</a:t>
            </a:r>
            <a:endParaRPr lang="en-US" sz="1624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XIX века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данных из разных дисциплин позволило построить целостную картину эволюционных процессов.
</a:t>
            </a:r>
            <a:endParaRPr lang="en-US" sz="162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атмосфера и развитие научных дебатов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77710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Публичные лекции и собрания в научных обществах расширяли доступ к обсуждению новых идей и способствовали формированию научного сообщества.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8625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Публикация статей в журналах и газетах усиливала общественный интерес к естественным наукам и стимулировала дискуссии вокруг теории эволюции.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7710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клубы и королевское общество в Лондоне играли важную роль в критической оценке и продвижении новых теорий, создавая платформу для обмена мнениями.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625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научного анализа и общественного диалога обеспечило постепенное признание эволюционных идей, несмотря на оппозицию традиционных взглядов.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научных и социальных предпосылок: основа теории Дарвина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открытия, социальные преобразования и активное научное сообщество XIX века создали условия для возникновения и успешного закрепления теории эволюции Дарвина в науке.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2026-05-09T08:13:01Z</dcterms:created>
  <dcterms:modified xsi:type="dcterms:W3CDTF">2026-05-09T08:13:01Z</dcterms:modified>
</cp:coreProperties>
</file>