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Африки: от экватора до пустынь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влажных лесов до пустынь: как климат формирует Африку.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Африки так разнообразен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материк больших контрастов: здесь соседствуют влажные экваториальные леса, саванны, пустыни и мягкие побережья. Разнообразие объясняется положением между тропиками, большой протяжённостью и влиянием океанов, течений и рельефа.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климатообразующие факторы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 экватору, тем сильнее нагревается поверхность и тем выше средние температуры. По мере удаления к северу и югу солнечного тепла становится меньше, и климат постепенно прохладнее.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влага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 Индийский океаны смягчают жару на побережьях и поставляют влажный воздух. Поэтому прибрежные районы часто получают больше осадков, чем внутренние части материка, удалённые от морского влияния.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и тёплые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усиливают испарение и повышают влажность воздуха, а холодные уменьшают её. Из-за этого у берегов Африки одни районы становятся более дождливыми, а другие — заметно суше.
</a:t>
            </a:r>
            <a:endParaRPr lang="en-US" sz="1086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плоскогорьях и в горах температура ниже, чем на равнинах, даже в жарком поясе. Поэтому в пределах одной страны могут встречаться прохладные нагорья и очень тёплые низменности.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тропиками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Африки лежит между Северным и Южным тропиками, где Солнце стоит высоко над горизонтом почти круглый год. Это одна из причин, почему материк считается самым жарким.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пояс: жарко и влажно круглый год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Конго и у побережья Гвинейского залива температура в течение года остаётся почти одинаковой: обычно около +25…+28 °C. Резких сезонных перепадов здесь почти нет.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экваториальном поясе выпадает очень большое количество дождей — часто 1500–2000 мм и более за год. Влажный воздух поднимается вверх, охлаждается и даёт почти ежедневные осадки.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весь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близости к экватору и постоянного прогрева воздуха влажность остаётся высокой почти круглый год. Здесь нет выраженной сухой зимы, а воздух часто кажется тяжёлым и душным.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подходят для густых вечнозелёных экваториальных лесов. Деревья растут ярусами, а вместе с ними развиваются лианы, папоротники и множество видов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в климатических поясах Африки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соседние пояса сильно отличаются по увлажнению: это хорошо заметно при переходе от центра материка к его окраинам.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влажные области сосредоточены у экватора, а к пустыням количество осадков резко уменьшается.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обобщённые значения по климатическим поясам Африки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125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сезон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приходом дождей саванна быстро зеленеет: вырастают высокие травы, оживают водоёмы и усиливается питание растений. Животные находят больше корма и воды.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5987023" y="2610175"/>
            <a:ext cx="25809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сезон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дожди заканчиваются, почва высыхает, а многие деревья сбрасывают листья, чтобы сохранить влагу. Жизнь в саванне подчиняется этому ритму каждый год.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Саванны: самый распространённый природный тип климата Африки
</a:t>
            </a:r>
            <a:endParaRPr lang="en-US" sz="2128" dirty="0"/>
          </a:p>
        </p:txBody>
      </p:sp>
      <p:sp>
        <p:nvSpPr>
          <p:cNvPr id="7" name="Text 3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Африки: Сахара, Намиб и Калахари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море песка и камня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 — крупнейшая жаркая пустыня мира. Днём поверхность сильно нагревается, а ночью быстро остывает, поэтому перепады температур здесь особенно велики. Осадков крайне мало, и жизнь возможна только там, где есть редкая вода и выносливые организмы.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Намиб: пустыня у холодного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Намиб тянется вдоль юго-западного побережья Африки и тесно связан с холодным Бенгельским течением. Из-за него воздух у берега становится суше, а осадков выпадает очень мало. Пейзаж выглядит почти безжизненным, но растения и животные умеют добывать влагу из туманов.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Калахари: сухая, но не безжизненная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Калахари считается более сухой полупустыней, чем настоящей пустыней. Здесь встречаются кустарники, травы и животные, приспособленные к жаре и нехватке воды. После редких дождей земля ненадолго оживает и покрывается зелёными участками.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Африки: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меняются температура, осадки и природные зоны от экватора к более сухим и прохладным районам.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экватора, тем суше становится климат; на побережьях и в субтропиках условия мягче, чем в глубине материка.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климатических поясов Африки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климат на севере и юге Африки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северном побережье Африки и на крайнем юго-западе материка климат заметно мягче, чем во внутренних районах. Море сглаживает жару и уменьшает резкие температурные колебания.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климата характерно тёплое и сухое лето. Осадков в этот период мало, поэтому растения приспосабливаются к нехватке влаги и жаркому солнцу.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сюда чаще приходят влажные воздушные массы, и дожди становятся более частыми. Именно в это время растения получают основную часть влаги для роста.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подходят для выращивания оливок, винограда, цитрусовых и других теплолюбивых культур. Поэтому побережья со средиземноморским климатом имеют важное значение для 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сезон дождей и сухой сезон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солнечный нагрев и движение влажного воздуха создают смену сезонов в саваннах.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в разных районах Африки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одного материка природные условия резко меняются: рядом с влажными районами есть почти безводные пространства и более прохладные высокие плато.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распределено почти повсюду, но влажность определяется не только широтой: рельеф и океанические влияния создают сильные контрасты.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климатическим районам Африки; значения округлены для сравнения
</a:t>
            </a:r>
            <a:endParaRPr lang="en-US" sz="7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79606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75" y="1782800"/>
            <a:ext cx="32235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Гвинейское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западных берегов оно усиливает испарение и повышает влажность воздуха. Поэтому в прибрежных районах чаще формируются облака и выпадают дожди, особенно вблизи экватора.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Бенгельское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охлаждает воздух у юго-западного побережья и уменьшает испарение. Из-за этого облаков образуется меньше, а осадков недостаточно для обычной влажной растительности.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побережья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меняют не только температуру, но и режим ветров, облачность и туманы. Именно поэтому соседние участки берега могут быть влажными или очень сухими.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и климат у берегов Африки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плоскогорья меняют климат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холоднее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местность, тем ниже температура воздуха. Поэтому Эфиопское нагорье и Восточно-Африканское плоскогорье прохладнее соседних низменностей, хотя находятся в жаркой части материка.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Наветренные склоны влажнее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поднимается по склону, он остывает и даёт осадки. На наветренной стороне гор растительность обычно гуще, чем на более сухой подветренной.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задерживают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хребты мешают свободному движению воздушных масс. Из-за этого в одной области могут чередоваться влажные участки и засушливые равнины, расположенные совсем рядом.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на коротком расстоянии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долины к горному склону может сильно изменить условия жизни людей и природы. В Африке это особенно заметно возле нагорий и вулканических районов.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влаги в Африке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влажные и самые сухие районы материка и помогает увидеть, как резко меняются условия от центра к окраинам.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 там, где есть приток влажного воздуха с океана и подъём воздуха на рельефе; меньше — в районах устойчивого сухого климата.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климатическим районам Африки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1" y="123815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растут высокие вечнозелёные деревья, лианы и папоротники. Постоянное тепло и обилие осадков создают условия для густой, многоярусной растительности.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трав и редких деревьев, а животные приспосабливаются к смене сезонов. Антилопы, зебры и другие травоядные часто совершают сезонные миграции в поисках воды и свежей травы.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выживают организмы, которые экономят влагу или умеют её запасать. Верблюды, фенек и многие растения приспособлены к жаре, засухе и редким осадкам.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живой мир Африки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климат: жизнь по правилам природы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там, где есть вода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регулярными дождями и плодородными почвами люди выращивают кукурузу, бананы, кофе и другие культуры. Поселения обычно появляются там, где удобнее получать воду и обрабатывать землю. Климат помогает определить, когда сеять и когда собирать урожай.
</a:t>
            </a:r>
            <a:endParaRPr lang="en-US" sz="1144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Скотоводы сухих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областях привычнее кочевое скотоводство. Люди перемещают стада туда, где ещё осталась трава и вода, а жизнь подстраивают под сезон дождей и долгие периоды жары. Так меньше риск потерять животных во время засухи.
</a:t>
            </a:r>
            <a:endParaRPr lang="en-US" sz="1193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жильё по климату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 влияет на дома, одежду и даже расположение городов. Люди строят жильё так, чтобы защищаться от солнца и сохранять воду, а многие поселения возникают рядом с реками, колодцами и оазисами.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риски: засухи и опустынивание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дождей становится меньше, почвы быстро теряют плодородие, а людям приходится искать новые источники воды и меняют способы хозяйства.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засуха, тем ниже урожайность и труднее жизнь населения; поэтому борьба с опустыниванием напрямую связана с сохранением влаги.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проблемам засух и опустынивания в Африке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приспосабливаются к климату Африки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влияют на повседневную жизнь и хозяйство людей.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климат Африки уникальным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материке соседствуют влажные экваториальные леса, огромные пустыни и саванны с чередованием сезонов. Такой набор природных условий редко встречается на столь большой территории.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между тропиками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получает много солнечного тепла, потому что большая её часть лежит в жарком поясе Земли. Поэтому даже в разных климатических зонах здесь преобладает высокая температура.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роль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и Индийский океаны по-разному влияют на берега материка. Они приносят влагу, смягчают жару или, наоборот, вместе с течениями делают отдельные районы суше.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где будут леса, травянистые пространства или пустыни. Именно поэтому Африка показывает очень широкий набор природных условий на одной территории.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Африки — ключ к её природному разнообразию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показывает, как положение материка, океаны и рельеф создают противоположные климатические условия: от влажных лесов до пустынь. Именно климат определяет природные зоны, жизнь людей и хозяйство.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2026-06-02T13:10:42Z</dcterms:created>
  <dcterms:modified xsi:type="dcterms:W3CDTF">2026-06-02T13:10:42Z</dcterms:modified>
</cp:coreProperties>
</file>