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— это больше, чем учеба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— место развития навыков, творческого мышления и социальной ответственности.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подростки не только учатся, но и развивают таланты через спорт, творчество и волонтёрство, учатся сотрудничать и брать ответственность.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школьная жизнь: расширенные возможности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школьной дружбы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друзья помогают подросткам справляться с проблемами, поддерживая эмоционально в сложные моменты. Это укрепляет уверенность и помогает переносить стресс, улучшая психологическое состояние.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как поддержка в трудных ситуациях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решение конфликтов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разрешения споров с друзьями способствует развитию навыков коммуникации и уважительного отношения к мнению других, что важно для социальной зрелости подростков.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общие интересы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друзьями подростки разделяют успехи и увлечения, что способствует формированию положительной самооценки и ощущению принадлежности к группе.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2406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6294" y="3300975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творческих объединений в школе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мастерские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живописью и графикой развивают воображение и художественное видение у школьников.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Театральные студии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спектакли помогают раскрыть талант актёра и укрепляют командный дух.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ансамбли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игре на инструментах и совместное исполнение воспитывают чувство ритма и гармонии.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Научно-технические кружки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по робототехнике и эксперименты стимулируют интерес к науке и развитию логического мышления.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спорта в школьной жизни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футболом учат работать сообща, поддерживать товарищей и достигать общих целей. Регулярные тренировки укрепляют здоровье и волю к победе.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командного духа на футбольном поле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Волейбол как способ развития координации и быстроты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в волейбол способствует развитию реакции и тактического мышления, одновременно обучая уважению и поддержке со стороны партнёров.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атлетика для выносливости и самодисциплины
</a:t>
            </a:r>
            <a:endParaRPr lang="en-US" sz="1294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беговых соревнованиях и прыжках помогает подросткам улучшать физическую форму и развивать целеустремленность.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развития в волонтёрстве и самоуправлении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деятельности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Определяют задачи, распределяют роли и разрабатывают план действий, учитывая сроки и ресурсы.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 выводы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Обсуждают результаты, оценивают успехи и сложности, планируют дальнейшее развитие инициатив.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Инициирование проекта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предлагают идею благотворительной акции или школьного события и собирают команду для её реализации.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проекта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 мероприятия, привлекая участие других школьников и взаимодействуя с сообществом.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8456" y="1336325"/>
            <a:ext cx="3777488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учащихся пяти школ, 2023 г.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цели, охват участников и влияние на развитие личности в разных мероприятиях.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помогает гармонично развивать разные стороны личности и интересы учеников.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популярных внеурочных активностей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в музеи и театры дают живой опыт, позволяя лучше усваивать учебный материал и пробуждая любознательность.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Экскурсии: расширяем границы знаний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промышленных объектов и природных заповедников показывает практическое применение знаний и способствует укреплению коллектива.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учат правилам поведения в обществе и формируют чувство ответственности и поддержки среди учеников.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творчество остаются любимыми занятиями, отражая разнообразие интересов у подростков.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восьмиклассников, 2023 г.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важность поддержания широкого спектра активностей для всестороннего развития.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Предпочтения школьников во внеурочное время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благотворительных акциях развивает у подростков эмпатию и желание поддерживать нуждающихся.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проекты формируют навыки лидерства, ответственности и коллективной работы среди школьников.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Волонтёрство: учимся помогать другим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ежегодно организует разнообразные праздники, включая концерты на главные даты и недели творчества, которые объединяют учеников и раскрывают их таланты.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традиции и праздники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праздники способствуют развитию командного духа и укреплению здоровья, создавая атмосферу дружеского соперничества между классами и школами.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официальные линейки обеспечивают формирование дисциплины и патриотизма, поддерживая связь между различными поколениями учеников.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школьных традиций помогает каждому ученику почувствовать свою значимость и принадлежность к дружному школьному сообществу.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активного развития ученика вне уроков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самореализации через внеучебные активности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Совместные проекты требуют четкого распределения ролей между участниками, что формирует навыки лидерства и ответственности, а также способствует гармоничной работе команды.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Коллективная деятельность развивает умение слушать и аргументировано обсуждать идеи, повышая доверие и улучшая атмосферу сотрудничества внутри класса.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Групповые проекты и командная работа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ученическом самоуправлении формирует навыки организации и принятия решений, позволяя подросткам учиться влиять на окружение.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лидерских качеств в школе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клубов и организация школьных мероприятий развивают ответственность и способность вдохновлять сверстников на совместные достижения.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Развивая лидерские компетенции в школе, подростки готовятся к успешной социальной адаптации и профессиональной деятельности в будущем.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школьников включаются в театральные постановки, литературные вечера и художественные конкурсы, что способствует развитию эстетического восприятия.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учеников отмечают значимость участия в культурных мероприятиях для формирования творческого мышления и расширения кругозора.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школьников, 2023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журналистских навыков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медиацентрах учащиеся изучают основы журналистики, учатся грамотно формулировать мысли и критически воспринимать информацию. Эти навыки востребованы в современном обществе.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Редакция школьной газеты предоставляет практический опыт, включая написание новостей, проведение интервью и фотосъёмку, что способствует творческому и личностному развитию учеников.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школьная пресса: медиацентры и газеты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448330"/>
            <a:ext cx="4164900" cy="248669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Анкетирование 120 учащихся, 2023 г.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время, посвящаемое различным видам деятельности вне уроков, помогает поддерживать баланс между развитием и отдыхом.
</a:t>
            </a:r>
            <a:endParaRPr lang="en-US" sz="1224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распределение времени позволяет гармонично развиваться как физически, так и интеллектуально.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Еженедельное распределение свободного времени восьмиклассников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наставников и учителей вне уроков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Наставники активно помогают раскрыть творческий потенциал учеников, подбирая индивидуальные задания и мотивируя на дальнейшее развитие. Такие отношения способствуют укреплению интереса к учебе и саморазвитию.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творческих инициатив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Сопровождение в сложных ситуациях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оказывают поддержку в периоды трудностей, помогая ученикам справиться с неуверенностью и стрессом. Это создаёт доверительную атмосферу и способствует формированию уверенности в своих силах.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21721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19537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68518"/>
            <a:ext cx="218400" cy="174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889425" y="1127125"/>
            <a:ext cx="35022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прослушивание и честный диалог позволяют избегать недопониманий и строить доверительные отношения между учениками.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5257525" y="1127125"/>
            <a:ext cx="35022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эмпатия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понимать чувства других помогает создавать атмосферу поддержки и взаимного уважения внутри школьного коллектива.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889425" y="3178425"/>
            <a:ext cx="78702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Конфликтное разрешение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мирного разрешения споров формируют культуру взаимопомощи и уменьшают уровень агрессии в среде учащихся.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здорового школьного климата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 кузница личности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Внеурочная деятельность в школе играет ключевую роль в формировании комплекса личностных качеств, необходимых для успешной жизни и реализации потенциала каждого подростка.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2026-05-07T04:52:47Z</dcterms:created>
  <dcterms:modified xsi:type="dcterms:W3CDTF">2026-05-07T04:52:47Z</dcterms:modified>
</cp:coreProperties>
</file>