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речь: что это такое и зачем она нужна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точно передавать чужие слова и правильно оформлять их на 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слышим её в разговорах, читаем в сказках, рассказах, пьесах и интервью. Прямая речь делает текст живым и помогает точно понять, кто и что сказал.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— это чужие слова, переданные дословно, без изменения смысла, порядка слов и интонации говорящего.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называют говорящего и помогают понять, кому принадлежат эти слова: Мама сказала: «Пора делать уроки».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могут сохраняться вопрос, просьба, восклицание или обычное сообщение, поэтому реплика звучит так, как её произнёс человек.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прямой речью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7625" y="380203"/>
            <a:ext cx="4383300" cy="4340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64675" y="2244475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показывают, кто говорит, и иногда уточняют, как сказана реплика: тихо, громко, с радостью или удивлением.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632800" y="380100"/>
            <a:ext cx="4215300" cy="12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автора и прямая речь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4764675" y="3692150"/>
            <a:ext cx="39402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выделяется кавычками и обычно образует отдельную часть предложения, которую удобно искать рядом со словами автора.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478921"/>
            <a:ext cx="4775700" cy="2451058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главные схемы помогают выбрать нужные знаки препинания в зависимости от того, где стоят слова автора.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 зависят от места слов автора и способа оформления реплики.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схемы оформления прямой речи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«Прямая речь»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296825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после слов автора ставится двоеточие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108325" y="18662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идут слова автора, а потом начинается чужая реплика, после слов автора ставится двоеточие.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486450" y="1866254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двоеточия прямая речь обычно начинается с заглавной буквы, потому что это новое высказывание другого человека.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08275" y="3590600"/>
            <a:ext cx="33624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Двоеточие помогает сразу увидеть границу между авторскими словами и речью героя: Учитель сказал: «Откройте учебники».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2375" y="335675"/>
            <a:ext cx="78966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предложении ставится тире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05200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сначала звучат слова героя, а потом пояснение автора, перед словами автора ставится тире: «Я закончил работу», — сказал ученик.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45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Реплика перед словами автора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123775" y="39340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автора разрывают прямую речь, с обеих сторон ставятся тире: «Я, — сказал ученик, — закончил работу».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2238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Автор внутри реплики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042325" y="1437150"/>
            <a:ext cx="27138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Тире отделяет слова героя от слов автора и помогает читателю правильно сделать паузу при чтении вслух.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140800" y="2952900"/>
            <a:ext cx="2517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Граница между частями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выделяют чужие слова, а знаки конца реплики сохраняют её интонацию.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кавычки; двоеточие и тире зависят от позиции слов автора.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знаки чаще всего встречаются в предложениях с прямой речью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и примеры по теме «Прямая речь»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743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кавычкам чужие слова сразу заметны на письме, а предложение становится понятным и аккуратно оформленным.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999" y="180200"/>
            <a:ext cx="85536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кавычки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117625" y="4797275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1425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обычно используют кавычки-«ёлочки»: « ». Они ставятся в начале и в конце всей реплики, даже если внутри несколько предложений.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944300" y="2028200"/>
            <a:ext cx="1771800" cy="163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показывают, где начинается и заканчивается прямая речь, чтобы читатель не смешал её со словами автора.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правильно оформить предложение с чужой речью.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знаки препинания в прямой речи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в диалоге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6250" y="126632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диалоге каждый говорит по очереди, поэтому реплики обычно пишутся с новой строки и начинаются с тире. Так сразу видно, где заканчиваются слова одного человека и начинаются слова другого.
</a:t>
            </a:r>
            <a:endParaRPr lang="en-US" sz="1057" dirty="0"/>
          </a:p>
        </p:txBody>
      </p:sp>
      <p:sp>
        <p:nvSpPr>
          <p:cNvPr id="5" name="Text 2"/>
          <p:cNvSpPr txBox="1"/>
          <p:nvPr/>
        </p:nvSpPr>
        <p:spPr>
          <a:xfrm>
            <a:off x="5840675" y="19071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помогает передать живую беседу: вопрос, ответ, удивление, просьбу или согласие. В коротких репликах особенно заметны интонация и настроение говорящего, поэтому текст читается выразительнее.
</a:t>
            </a:r>
            <a:endParaRPr lang="en-US" sz="1027" dirty="0"/>
          </a:p>
        </p:txBody>
      </p:sp>
      <p:sp>
        <p:nvSpPr>
          <p:cNvPr id="6" name="Text 3"/>
          <p:cNvSpPr txBox="1"/>
          <p:nvPr/>
        </p:nvSpPr>
        <p:spPr>
          <a:xfrm>
            <a:off x="696250" y="31159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записи часто встречается в сказках, рассказах и пьесах, где важно показать разговор героев. Он делает повествование динамичным и помогает читателю услышать голос каждого персонажа.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840675" y="3808075"/>
            <a:ext cx="2404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путаться, важно помнить: одна реплика — одна новая строка. Если говорящий меняется, ставится тире, а слова автора могут появляться отдельно и пояснять, кто говорит и как именно.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3700" y="1393692"/>
            <a:ext cx="2192700" cy="1794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950" y="1393714"/>
            <a:ext cx="2229900" cy="17943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7375" y="1393714"/>
            <a:ext cx="2229900" cy="17943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51189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Путник остановился у развилки и услышал из темноты: «Иди прямо, а потом поверни к ручью». Сова говорила спокойно и уверенно, поэтому слова сразу запомнились. Благодаря прямой речи читатель словно слышит её голос и представляет ночной лес.
</a:t>
            </a:r>
            <a:endParaRPr lang="en-US" sz="848" dirty="0"/>
          </a:p>
        </p:txBody>
      </p:sp>
      <p:sp>
        <p:nvSpPr>
          <p:cNvPr id="10" name="Text 2"/>
          <p:cNvSpPr txBox="1"/>
          <p:nvPr/>
        </p:nvSpPr>
        <p:spPr>
          <a:xfrm>
            <a:off x="651190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в лесу подсказала дорогу
</a:t>
            </a:r>
            <a:endParaRPr lang="en-US" sz="1375" dirty="0"/>
          </a:p>
        </p:txBody>
      </p:sp>
      <p:sp>
        <p:nvSpPr>
          <p:cNvPr id="11" name="Text 3"/>
          <p:cNvSpPr txBox="1"/>
          <p:nvPr/>
        </p:nvSpPr>
        <p:spPr>
          <a:xfrm>
            <a:off x="3531963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героя смотрели на дождь и по очереди восклицали: «Он скоро закончится!» и «Нет, тучи ещё очень тёмные». Их реплики показывают настроение и характер. Один надеется, другой сомневается, и сцена становится живой, как настоящий разговор.
</a:t>
            </a:r>
            <a:endParaRPr lang="en-US" sz="834" dirty="0"/>
          </a:p>
        </p:txBody>
      </p:sp>
      <p:sp>
        <p:nvSpPr>
          <p:cNvPr id="12" name="Text 4"/>
          <p:cNvSpPr txBox="1"/>
          <p:nvPr/>
        </p:nvSpPr>
        <p:spPr>
          <a:xfrm>
            <a:off x="3531963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у школьного окна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6378718" y="3727900"/>
            <a:ext cx="20073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волшебник не просто сообщает новость, а говорит: «Не бойтесь, я помогу вам». От таких слов герои сразу чувствуют поддержку. Прямая речь делает обещание убедительным и помогает читателю понять, что происходит между персонажами.
</a:t>
            </a:r>
            <a:endParaRPr lang="en-US" sz="832" dirty="0"/>
          </a:p>
        </p:txBody>
      </p:sp>
      <p:sp>
        <p:nvSpPr>
          <p:cNvPr id="14" name="Text 6"/>
          <p:cNvSpPr txBox="1"/>
          <p:nvPr/>
        </p:nvSpPr>
        <p:spPr>
          <a:xfrm>
            <a:off x="6378719" y="3188550"/>
            <a:ext cx="2007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от доброго волшебника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истории с прямой речью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5456" y="1517888"/>
            <a:ext cx="367763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56923"/>
            <a:ext cx="435600" cy="3484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131" y="24501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2369" y="1382975"/>
            <a:ext cx="197925" cy="226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2131" y="3538391"/>
            <a:ext cx="218400" cy="17472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прямой и косвенной речи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42625" y="2491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 своими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косвенной речи чужая мысль передаётся не дословно, а в пересказе. Автор подбирает свои слова, поэтому кавычки обычно не нужны.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842625" y="1422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прямой речи слова передаются дословно, без изменений. Читатель видит именно то, что сказал человек, включая вопрос, восклицание или просьбу.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42650" y="3549575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оформляется с кавычками и знаками препинания по схеме. Косвенная речь выглядит как обычное предложение и легче соединяется с текстом автора.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11000" y="2022802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герой говорит спокойно и сообщает факт, в конце прямой речи ставится точка. Она остаётся внутри кавычек, потому что относится к самим словам героя.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909200" y="4073998"/>
            <a:ext cx="36942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словах героя слышны сильные чувства — радость, удивление, тревога, — ставится восклицательный знак. Он помогает передать эмоцию и выразительность: «Как здорово!»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150" y="3049998"/>
            <a:ext cx="36960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реплика содержит вопрос, в конце ставится вопросительный знак. Он показывает, что говорящий ждёт ответа или уточняет информацию: «Ты уже пришёл?»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50" y="600846"/>
            <a:ext cx="8567700" cy="53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знак конца реплики
</a:t>
            </a:r>
            <a:endParaRPr lang="en-US" sz="2500" dirty="0"/>
          </a:p>
        </p:txBody>
      </p:sp>
      <p:sp>
        <p:nvSpPr>
          <p:cNvPr id="9" name="Text 4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оформлении прямой речи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частые ошибки и то, как их избежать при письме.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связаны не с отдельным знаком, а с тем, что ученик неясно определил границы слов автора и прямой речи.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школьным упражнениям по теме «Прямая речь»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13250" y="258700"/>
            <a:ext cx="84114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предложение с прямой речью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4453200" y="11018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Найти говорящего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кто произносит реплику, и выделите слова автора. Это помогает понять, где начинается чужая речь и зачем она введена в предложение.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53200" y="2062600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Выделить реплику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точные слова героя или собеседника. Проверьте, сохранены ли вопрос, восклицание и смысл высказывания без изменений.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53200" y="302027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Проверить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где стоит прямая речь: после слов автора, перед ними или внутри них. От этого зависит двоеточие, тире, кавычки и заглавная буква.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453200" y="4045225"/>
            <a:ext cx="4227900" cy="8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Прочитать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последнем шаге прочитайте предложение вслух. Паузы и интонация помогают заметить пропущенный знак конца реплики или неверное оформление.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прямая речь особенно связана с живым разговором и художественными текстами, где важно передать голос персонажа или собеседника.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естественнее ситуация общения, тем чаще используется прямая речь; в интервью и пьесах она особенно нужна для точной передачи реплик.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прямая речь встречается чаще всего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9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«Прямая речь»; данные иллюстративные, не статистические
</a:t>
            </a:r>
            <a:endParaRPr lang="en-US" sz="80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" y="0"/>
            <a:ext cx="404660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6300" y="766775"/>
            <a:ext cx="4355100" cy="377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прямая речь помогает понять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слышно в реплике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короткой реплике можно заметить радость, обиду или тревогу. Если герой говорит вежливо и спокойно, читатель чувствует его сдержанность и доброжелательность.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раскрывается в словах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Резкие, отрывистые фразы часто выдают раздражение или спешку. Подробные высказывания, наоборот, показывают, что герой хочет объяснить мысль и быть понятым.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теме «Прямая речь»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447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Кавычки показывают, где начинаются и заканчиваются чужие слова. Без них границы реплики становятся неясными, и предложение труднее правильно прочитать.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094625" y="15632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автора стоят перед прямой речью, после них обычно ставится двоеточие. Оно предупреждает, что дальше идут слова другого человека или героя.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5447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прямая речь стоит перед словами автора, часто используется тире. Этот знак помогает отделить реплику от пояснения, кто именно её произнёс.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094625" y="3583725"/>
            <a:ext cx="31950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делает текст точным и выразительным. Она помогает сохранить интонацию говорящего и делает сказки, рассказы и диалоги более живыми.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речь: главное в одном выводе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речь нужна, чтобы точно передавать чужие слова и сохранять их интонацию. Если правильно находить слова автора, ставить кавычки и выбирать двоеточие или тире, текст становится грамотным и понятным.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2026-05-22T05:22:46Z</dcterms:created>
  <dcterms:modified xsi:type="dcterms:W3CDTF">2026-05-22T05:22:46Z</dcterms:modified>
</cp:coreProperties>
</file>