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землю русскую!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смелости, дружбе и памяти тех, кто берег родную землю.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Родина: дом, где нас ждут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родного дома, улицы и школы, а для России — с огромной страны, где рядом живут разные люди и традиции. Её берегут, потому что вместе с ней мы получаем язык, историю, семью и будущее.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его дружина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Руси князь не был один: рядом с ним стояла дружина. Воины охраняли города, ездили верхом, держали строй и были готовы к тревоге днём и ночью. Для людей они были настоящей опорой и защитой.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защитой стен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городу приближалась опасность, на башнях зажигали сигналы, а ворота закрывали. Жители помогали воинам: приносили воду, чинили укрепления и следили за запасами. Так весь город становился одной большой командой.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Александр Невский прославился как мудрый и смелый защитник земли русской. В 1242 году он победил в Ледовом побоище. Этот подвиг помнят потому, что он показал: родную землю можно отстоять умом, решимостью и единством.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защитники русской земли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Руси приходилось защищаться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русские земли приходили враги, чтобы захватить города, сёла и богатые торговые пути. Людям приходилось быстро собираться и защищать свой дом, иначе мирная жизнь могла исчезнуть.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набегов оставались пожарища, сломанные мосты и вытоптанные поля. Это означало, что сначала нужно было спасти людей и имущество, а потом снова поднимать хозяйство почти с нуля.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безопасности невозможно было пахать землю, строить избы и растить детей спокойно. Поэтому защита Родины становилась делом не только воинов, но и всех жителей.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землю удавалось отстоять, люди возвращались к труду, восстанавливали дворы и сеяли хлеб. Значит, защита была нужна не ради войны, а ради мирной жизни.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 вставал на защиту земли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тревоги к обороне и восстановлению по событиям русской истории.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былин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Муромец, Добрыня Никитич и Алёша Попович в былинах охраняют Русь от врагов и чудовищ. Они действуют смело, но не ради похвалы, а ради людей и родной земли.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богатырей показывали, что настоящий герой умеет быть сильным и добрым одновременно. Детям напоминали: помогать слабым и держать слово иногда важнее, чем просто махать мечом.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Дмитрий Донской собрал русские силы, чтобы дать отпор войску Мамая. Люди понимали: от их единства зависит судьба земли.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Куликово поле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стало тяжёлым испытанием, но русские воины держались стойко. Победа показала, что общими силами можно противостоять сильному врагу.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битве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стала символом мужества и сплочённости. О ней помнят как о событии, которое укрепило веру людей в свои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ополчение 1612 года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Москве угрожала опасность, Кузьма Минин и Дмитрий Пожарский помогли собрать народное ополчение. К делу присоединились не только воины, но и обычные жители.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жертвовали деньгами, временем и силами, чтобы освободить столицу. Это был пример большой ответственности, когда каждый делал то, что мог, ради общей победы.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ополчения напомнила: страна становится сильнее, когда народ действует вместе. Даже без громких слов обычные люди способны спасти своё Отечество в трудный час.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новая русская армия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создал регулярную армию и флот, чтобы Россия могла надёжно защищать свои земли и выходы к морям. Вместо разрозненных отрядов появились обученные части и морские экипажи.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открывались военные школы, строились корабли и изготавливались новые пушки. Учиться военному делу стало важной государственной задачей, а сама армия — более организованной и сильной.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быть защитником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качеств, которые помогают защищать дом, людей и страну.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войны 1812 года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Отечества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русская армия под командованием Михаила Кутузова встретила войско Наполеона. Солдаты защищали города, дороги и людей, не давая врагу пройти дальше вглубь страны.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Бородинская битва стала символом стойкости и мужества. Она показала, что русские воины умеют сражаться упорно и не отступают, даже когда враг силён.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армия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была общей: в ней участвовали не только военные, но и жители страны. Люди помогали армии, поддерживали раненых и верили, что Родину нужно беречь всем вместе.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города, сёла, дороги и поля приходилось заново поднимать. Это был большой труд, но он помог стране вернуться к мирной жизни и снова строить будущее.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Великой Отечественной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1941–1945 годах страну защищали люди самых разных профессий и возрастов. Солдаты, лётчики, моряки, медсёстры и связисты работали как одна команда, чтобы остановить врага и спасти Родину.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крепость, Сталинград и Курская дуга стали местами, где особенно ясно проявились мужество и стойкость. Победа 1945 года далась очень дорогой ценой, но она сохранила мир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годы войны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собирали тёплые вещи, носили воду и помогали взрослым в тылу. Их маленькие руки делали важное дело, потому что стране нужна была поддержка каждого.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ребята писали письма бойцам, чтобы поддержать их добрым словом. Такие весточки согревали сердца и напоминали, что дома ждут, верят и любят.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ухаживали за ранеными и работали рядом со взрослыми. Они рано поняли цену дружбы, смелости и ответственности, а их поступки стали примером настоящей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память о защитниках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события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важных сражений люди запоминали имена защитников и рассказывали о них детям.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мемориалы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городах и сёлах появились памятники, чтобы напоминать о подвиге и благодарности.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 школьная память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берегут рассказы, фотографии и награды, а в школах проводят уроки и встречи.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и Вечный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Победы люди несут цветы к мемориалам, где горит Вечный огонь — знак вечной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помогать Родине сегодня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повседневные дела превращаются в настоящую заботу о стране.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России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— это государственные символы России. Они помогают людям чувствовать себя гражданами одной страны и напоминают об общей истории, традициях и уважении друг к другу.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флаге России три цвета: белый, синий и красный. На гербе изображён двуглавый орёл, а гимн звучит на важных праздниках и торжественных событиях, объединяя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13096"/>
            <a:ext cx="462927" cy="4114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единства народа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проходят мимо чужой беды, а помогают словом и делом, народ становится крепче. В трудный час такая поддержка работает лучше любого громкого крика.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рождается там, где люди умеют слушать друг друга и работать одной командой. Тогда даже большие трудности становятся похожи на общую задачу, а не на страшную стену.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больших городов и маленьких деревень могут быть одной семьёй страны. У каждого свой труд, но общая цель одна — жить мирно и беречь родной дом.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дети чувствуют себя одной страной, они легче преодолевают беды. Дружба, доверие и забота делают народ сильным и по-настоящему сплочённым.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для пожилой соседки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заметила, что соседке тяжело донести сумку из магазина, и сразу предложила помощь. Потом девочка ещё и принесла воду, а бабушка улыбнулась так тепло, будто в комнате стало солнечнее. Маленькая забота сделала двор добрее.
</a:t>
            </a:r>
            <a:endParaRPr lang="en-US" sz="96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после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футбола мальчики не убежали домой, а собрали бумажки и сложили мячи в коробку. Двор снова стал аккуратным, и даже кот, который пришёл посмотреть, явно одобрил порядок. Беречь чистоту — тоже полезное дело.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берегут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аккуратно заклеили порванную страницу в библиотечной книге и поставили её на место. Они поняли, что вещи, которые служат многим людям, нужно хранить особенно бережно. Так уважение к общему становится привычкой.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добрые дела, которые защищают страну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маленького героя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добрые ежедневные поступки постепенно превращаются в ответственность и смелость.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землю русскую — значит беречь дом, людей и память
</a:t>
            </a:r>
            <a:endParaRPr lang="en-US" sz="3969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учит: Родину защищают не только в бою. Её берегут учёбой, добрыми делами, уважением к людям и памятью о тех, кто храбро стоял за страну.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2026-05-21T07:23:34Z</dcterms:created>
  <dcterms:modified xsi:type="dcterms:W3CDTF">2026-05-21T07:23:34Z</dcterms:modified>
</cp:coreProperties>
</file>