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рождение современной западной цивилизации
</a:t>
            </a:r>
            <a:endParaRPr lang="en-US" sz="334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ключевых этапов формирования западной цивилизации и её значения сегодня.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западной цивилизации: путь к формированию общества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цивилизация возникла на основе уникального сочетания античного наследия, христианских идей и средневековых политических трансформаций. Это сложный процесс культурного и социального обмена, который определил облик современного Запада.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античного мира в основы Запада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Греция подарила миру демократию и философию, заложив основы критического мышления и гражданской ответственности. Афинская демократия и философские школы Платона и Аристотеля укрепили идеи образования и рационального познания.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развил правовую систему и архитектурные достижения, такие как Колизей. Их наследие формирует европейские стандарты права, искусства и общественного устройства, влияя на западную культуру до наших дней.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как фундамент западной культуры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Легализация и распространение христианства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313 года закрепил христианство в Европе, что положило начало созданию мощной церковной структуры с влиянием на политику и общество. Константин Великий сыграл ключевую роль в распространении религии.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и монастырей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создала сложную иерархию и монашеские ордена, которые стали центрами обучения, культуры и благотворительности, формируя моральные нормы западного общества и поддерживая образовательные инициативы.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Этическое влияние христианства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идеи милосердия, справедливости и ответственности укрепили социальные институты. Учение о правах личности и обязанностях заложило основу для развития гуманизма и гражданской морали.
</a:t>
            </a:r>
            <a:endParaRPr lang="en-US" sz="88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Средневековье: феодальная организация и новые государства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 в 476 году вызвало перестройку политической карты Европы и установление феодальной системы вассалитета с взаимными обязанностями между сюзеренами и вассалами.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возникают ключевые королевства: Франкское, Вестготское, остготское и лангобардское, которые формируют основы европейской государственности и задают новые военно-политические реалии.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Великого: наследие и влияние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объединение и расширение христианства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объединил значительную часть Западной Европы и провозгласил себя императором в 800 году. Он активно поддерживал распространение христианства и укреплял церковные институты.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Каролингское возрождение культуры и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Каролингское возрождение способствовало развитию школ, латинской письменности и сохранению античных текстов. Этот культурный подъем заложил фундамент для образования Средневековья.
</a:t>
            </a:r>
            <a:endParaRPr lang="en-US" sz="1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XI века делится на духовенство, дворянство, крестьян и горожан, каждый слой имеет свои роли и обязанности. Укрепляется кодекс чести рыцарей, формируются социальные нормы и традиции.
</a:t>
            </a:r>
            <a:endParaRPr lang="en-US" sz="807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города, которые становятся центрами ремесел и торговли. Развиваются гильдии и торговые дома, что усиливает экономические связи и способствует увеличению городского населения.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и культурные идеалы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Рыцарская культура пропагандирует защиту слабых и служение обществу. Кодекс чести имеет значительное влияние на поведение представителей дворянства и формирует идеалы эпохи.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социальная структура и урбанизация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их культурное влияние
</a:t>
            </a:r>
            <a:endParaRPr lang="en-US" sz="2862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стали точкой соприкосновения Европы с арабским миром и Византией, что привело к заимствованию передовых знаний в медицине, математике и астрономии, включая арабские цифры и труды Авиценны.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товары, такие как пряности и шелк, проникли в Европу, стимулируя торговлю и расширяя кругозор жителей, что способствовало формированию новой экономической и культурной динамики в Западной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 торговля в средневековой Европе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Ганзейский союз и итальянские городские республики стали ключевыми центрами торговли, объединяя северные и южные торговые пути и способствуя экономическому росту в регионе.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банковской системы, инициированное банкирами Медичи, и появление мануфактур стимулировали формирование капиталистических отношений и укрепили экономическое влияние нового буржуазного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университетов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Болонский, Парижский и Оксфордский университеты стали первыми крупными центрами образования, объединяя студентов и преподавателей со всей Европы для обмена знаниями и развитием науки.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образовательных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развивали учебные программы по богословию, праву, медицине и философии. Их организации стали прообразами современных научных обществ, продвигая культуру академического взаимодействия.
</a:t>
            </a:r>
            <a:endParaRPr lang="en-US" sz="846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как центры знаний средневековья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возвращение к истокам и новый гуманизм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 возрождение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Возрождения отмечен возвращением к ценностям античности и акцентом на человеческий разум и индивидуальность. Гуманизм стал основополагающей идеей, подчеркивающей достоинство и возможности человека.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наука эпохи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Процветание искусства представлено мастерами, как Микеланджело и Леонардо. Внедрение книгопечатания Гутенбергом значительно распространило знания, стимулируя развитие наук, в том числе медицины и математики.
</a:t>
            </a:r>
            <a:endParaRPr lang="en-US" sz="11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Реформация: религиозные изменения и их последствия
</a:t>
            </a:r>
            <a:endParaRPr lang="en-US" sz="280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XVI века вызвала раскол католической церкви и появление протестантизма. Мартин Лютер, Жан Кальвин и другие реформаторы сформировали новые религиозные доктрины, оспаривающие папскую власть.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породили религиозные войны и конфликты, однако также способствовали расширению личной свободы вероисповедания и развитию толерантности. Соцструктура и правоевое устройство Европы претерпели значительные трансформации.
</a:t>
            </a:r>
            <a:endParaRPr lang="en-US" sz="11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и гелиоцентрическая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в XVI веке предложил модель Солнечной системы, где Земля и другие планеты вращаются вокруг Солнца. Эта концепция революционизировала представления о месте человека во Вселенной, положив начало новой астрономии.
</a:t>
            </a:r>
            <a:endParaRPr lang="en-US" sz="861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и законы механики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сформулировал закон всемирного тяготения и фундаментальные законы движения. Его труды заложили основы классической физики, объединив математику и эксперименты, что значительно продвинуло развитие естественных наук.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научной революции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Просвещения: идеи разума и свободы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 пропагандировали разум и образование как путь к прогрессу общества и устранению суеверий. Критическое мышление способствовало научному и культурному развитию.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и Джон Локк развивали идеи народного суверенитета и естественных прав человека, усиливая представления о свободе и равенстве в политике.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и Монтескьё выступали за разделение властей и права личности, что стало основой современных демократических систем.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знаний и расширение доступа к образованию создали предпосылки для социальных реформ и дальнейших научных открытий.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революции и права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XVII века ограничила абсолютную монархию, заложив основы парламентаризма и верховенства закона.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США создала первую современную республику, основанную на конституционных принципах и правах граждан.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укрепила права человека, установила принцип народного суверенитета и ликвидировала сословное неравенство, создавая новый социальный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технологический прогресс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паровой машины Джеймсом Уаттом и развитие текстильного производства стали катализаторами масштабной индустриализации и урбанизации в Европе и США.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рабочего класса, рост городов и зарождение новых социальных движений сопровождали переход к капиталистической экономике и массовому производству.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900" y="1428204"/>
            <a:ext cx="1837500" cy="13888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6938" y="1428204"/>
            <a:ext cx="1837500" cy="13888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5" y="1392535"/>
            <a:ext cx="1837500" cy="14247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7675" y="1378817"/>
            <a:ext cx="1837500" cy="14247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западной культуры в разных сферах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458124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шедевры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Шекспира, Гёте и Бальзака повлияли на мировую литературу, исследуя глубины человеческой психики и общественные проблемы своих эпох.
</a:t>
            </a:r>
            <a:endParaRPr lang="en-US" sz="1001" dirty="0"/>
          </a:p>
        </p:txBody>
      </p:sp>
      <p:sp>
        <p:nvSpPr>
          <p:cNvPr id="11" name="Text 2"/>
          <p:cNvSpPr txBox="1"/>
          <p:nvPr/>
        </p:nvSpPr>
        <p:spPr>
          <a:xfrm>
            <a:off x="2631161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Мастера, такие как Рембрандт и Ван Гог, внесли революционные изменения в технику и содержание живописи, определив художественные направления на века.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4823986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Композиции Баха, Бетховена и Моцарта великолепно сочетают техническое мастерство и эмоциональную глубину, оставив неизгладимый след в истории музыки.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6911886" y="332418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стили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Готика, барокко и модерн оказали глубокое влияние на европейский облик городов, сочетая функциональность и эстетику в разных исторических эпохах.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западные ценности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Индивидуализм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Подчеркивает значимость личности и её прав в обществе, способствуя развитию свободы выбора и самовыражения.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 политический плюрализм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Гарантируют участие граждан в управлении и наличие разных политических взглядов, что укрепляет общественную стабильность.
</a:t>
            </a:r>
            <a:endParaRPr lang="en-US" sz="966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Верховенство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равенство всех перед законом и справедливое правосудие, формируя правовое государство.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доступ к образованию и труду для всех, независимо от социального происхождения, поддерживая социальную справедливость.
</a:t>
            </a:r>
            <a:endParaRPr lang="en-US" sz="9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трансформации западной цивилизации
</a:t>
            </a:r>
            <a:endParaRPr lang="en-US" sz="2461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приводит к росту культурного многообразия и миграционным потокам, создавая новые социальные и культурные вызовы для традиционных структур.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трансформируют экономику и общество, вызывая вопросы приватности, кибербезопасности и ролей традиционных институтов в быстро меняющемся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цивилизация: устойчивость и динамика развития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цивилизация — результат многовекового синтеза культурных и политических достижений. Ее ценности продолжают влиять на мир, требуя адаптации к новым вызовам XXI века во имя устойчивого будущего.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2026-05-11T04:28:09Z</dcterms:created>
  <dcterms:modified xsi:type="dcterms:W3CDTF">2026-05-11T04:28:09Z</dcterms:modified>
</cp:coreProperties>
</file>