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публицистического стиля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помогает сообщать факты и влиять на мнение?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публицистический стиль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окружает нас каждый день: в новостях, школьных объявлениях, репортажах и обсуждениях важных событий.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легче увидеть публицистику в жизни и научиться узнавать её в тексте.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темы помогают понять, где используется стиль, каковы его признаки и чем он отличается от других.
</a:t>
            </a:r>
            <a:endParaRPr lang="en-US" sz="2337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публицистического текста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 актуальность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говорит о важном и понятном событии, связанном с жизнью людей. Он должен быстро сообщать информацию и помогать читателю увидеть её значение.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используют риторические вопросы, обращения, повторы, эпитеты и сравнения. Эти средства делают текст заметнее и помогают сильнее воздействовать на читателя.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обычно ёмкий и точный: он сразу подсказывает тему или вызывает интерес к ней. Хороший заголовок связан с главной мыслью текста.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носители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Газета, новостной сайт, микрофон и камера — привычные признаки этого стиля. Они показывают связь публицистики с сообщением общественно важной информации.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текст обращается к событиям школы, города, спорта, экологии, культуры и безопасности. Поэтому он легко узнаётся в повседневной речи и медиа.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и научный стили: сходства и различия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стиля по цели, адресату, лексике и жанрам.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соединяет сообщение и оценку, а научный стиль строится на точности, доказательности и строгой логике.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стилевых признаков по материалам школьного курса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публицистического стиля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часто используются обычные слова, которые понятно передают факт и делают сообщение доступным для широкой аудитории без лишней сложности.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 важные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нередко связана с жизнью общества: событие, проблема, ответственность, безопасность, экология, культура. Такие слова помогают обозначить тему точно.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допускает слова с положительной или отрицательной окраской: важный, полезный, опасный, тревожный. Они показывают отношение автора к событию.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Метафоры, фразеологизмы и яркие определения делают текст живее. Благодаря им сообщение не теряет фактичности, но звучит убедительнее и заметнее.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лексики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публицистическом тексте не только называют явление, но и направляют внимание читателя. Поэтому лексика здесь всегда работает на смысл и воздействие.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публицистики встречаются чаще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жанры чаще всего используются для быстрых сообщений, а какие — для более глубокого анализа.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оперативнее жанр, тем он встречается чаще; развернутые жанры требуют больше текста и авторской позиции.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для учебных целей на основе типичных школьных и медийных материалов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публицистический текст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текстом и проверки его качества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первый абзац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Привлечь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должен быть коротким, точным и заметным. Он помогает читателю сразу понять тему текста или захотеть узнать о ней больше.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Назвать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абзац обычно сообщает самый важный факт, событие или проблему. Так читатель быстро получает основную информацию и понимает, почему текст актуален.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Поддержать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«почему», «как», «сегодня», «важно», «новый» делают начало более живым. Они подчёркивают значимость материала и помогают удержать внимание.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как жанр живого наблюдения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присутствия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рассказывает о событии так, будто читатель находится рядом с автором. Важны детали, которые помогают увидеть происходящее глазами очевидца.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обычно указываются время, место и участники. Это делает рассказ понятным и помогает выстроить событие по порядку, без лишней путаницы.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сюжеты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репортажи пишут о школьных праздниках, соревнованиях, экскурсиях, конкурсах и городских событиях. Для них особенно важны живые впечатления и наблюдения.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передаёт ход действий: что произошло сначала, что было потом и чем всё завершилось. Благодаря этому жанр звучит динамично и убедительно.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и статья: в чём разница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подачи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строится как разговор: вопросы задаёт один человек, а ответы даёт другой. Поэтому текст звучит живо и позволяет увидеть личную позицию героя.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не ограничивается мнением одного человека. Она объясняет проблему, сопоставляет факты, показывает причины и помогает читателю понять смысл события шире.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интервью автор чаще направляет беседу и уточняет ответы. В статье он сильнее заметен: отбирает факты, выстраивает логику и делает вывод.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помогает услышать человека, а статья — разобраться в теме. Первый жанр опирается на реплики, второй — на анализ и обобщение.
</a:t>
            </a:r>
            <a:endParaRPr lang="en-US" sz="10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выразительности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помогают сделать публицистический текст ярким, но не заменяют факты и точность.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усиливает выразительность по-своему, но работает лучше всего вместе с точной информацией и ясной мыслью.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«Публицистический стиль»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5194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4606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7556" y="1768975"/>
            <a:ext cx="230737" cy="263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99665"/>
            <a:ext cx="252900" cy="202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оценка в одном тексте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Проверенный факт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сообщает, что именно произошло, где и когда. Он должен быть точным и понятным, чтобы читатель мог доверять тексту без сомнений.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объясняет, почему событие важно для людей. Она помогает увидеть не только событие, но и его значение для школы, города или страны.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Цифры, названия, даты и имена делают сообщение убедительнее. Такие детали показывают, что автор опирается не на впечатление, а на реальные сведения.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и 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или удачный пример помогают подтвердить мысль. Они делают текст живее и показывают, что автор учитывает разные точки зрения и источники.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публицистике важно не смешивать сообщение и оценку. Читатель должен понимать, где автор сообщает сведения, а где выражает отношение к ним.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 для публицистического текста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помогают увидеть событие с нескольких сторон и избежать односторонности в подаче.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проверенных источников, тем надёжнее текст. Наблюдение и интервью полезны, но требуют точной проверки.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«Публицистический стиль», без статистических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публицистического текста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учебного текста по теме публицистического стиля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49675"/>
            <a:ext cx="252900" cy="22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в школьной жизни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на сайте школы или в стенгазете сообщают о событиях кратко и понятно. Они помогают быстро узнать об успехах, конкурсах, акциях и важных изменениях в школьной жизни.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Заметки и отчёты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Заметки о праздниках, экскурсиях и соревнованиях рассказывают о школьных событиях живо и последовательно. В них важны факты, порядок действий и короткие выводы.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и 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на линейке или в классе должны быть точными и выразительными. Публицистический стиль помогает передать важную информацию так, чтобы её сразу поняли и запомнили.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Публицистические тексты подводят итоги дел класса и школы, отмечают успехи и ставят новые цели. Такой текст учит гордиться результатом и видеть общую пользу дела.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публицистический текст влияет на читателя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Привлекает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заголовок, точная деталь и необычное начало заставляют остановиться и прочитать текст до конца. Без этого даже важная тема может остаться незамеченной.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текст может заинтересовать, удивить или заставить согласиться с автором. Это происходит, когда факты поданы понятно и сопровождаются ясной оценкой.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задуматься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показывает причины и последствия события, читатель начинает сравнивать, оценивать и делать выводы. Так текст не только сообщает, но и обучает размышлению.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Побуждает к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 чтения появляется желание помочь, обсудить проблему или изменить привычки. Сильнее всего это работает, если текст говорит о важной и близкой 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воздействия на читателя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публицистике один приём редко действует сам по себе: сильнее работает их сочетание в одном тексте.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статистика дают опору, а выразительные приёмы усиливают интерес. Лучший результат даёт их сбалансированное сочетание.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«Публицистический стиль», без статистических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публицистических текстах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увидеть частые недочёты и быстро исправить их при редактировании текста.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текст избегает перегрузки эмоциями и лишними словами. Важно держать тему, жанр и ясный вывод.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«Публицистический стиль»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учит говорить ясно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показывает, как соединять факт, мнение и выразительность в одном тексте. Это помогает лучше понимать новости, оценивать информацию и уверенно говорить о важных событиях.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2026-05-28T15:29:02Z</dcterms:created>
  <dcterms:modified xsi:type="dcterms:W3CDTF">2026-05-28T15:29:02Z</dcterms:modified>
</cp:coreProperties>
</file>