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речи: язык образов и чувств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оживляет картины и передаёт настроение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художественный стиль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звучит в сказках, стихах, рассказах и песнях, превращая обычные события в яркие образы и помогая увидеть мир глазами автора.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художественной речи — образность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 просто сообщает факты, а рисует перед читателем сцену, будто она происходит прямо сейчас. Благодаря образам событие становится наглядным и запоминающимся.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такие слова, которые помогают увидеть цвет, форму, движение и звучание. Одна удачная деталь способна сделать героя, предмет или пейзаж особенно выразительными.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переносном значении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используются сравнения, метафоры и другие образные выражения. Они заставляют читателя не только понимать смысл, но и представлять его ярко и ясно.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делает текст сильнее: он легче запоминается, вызывает эмоции и помогает почувствовать характер героя, настроение сцены и красоту описываемого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Эмоциональность и авторское отношение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можно услышать радость, тревогу, удивление, грусть или иронию. Эти чувства заметны в выборе слов и в общей интонации произведения.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 скрывает своего отношения к героям и событиям. Через добрые, резкие или ласковые слова он подсказывает читателю, что считает важным и значимым.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Восклицания, повторы и особый порядок слов помогают усилить эмоции. Даже простая фраза с другой интонацией может звучать торжественно, тревожно или шутливо.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эмоциональности текст становится не сухим сообщением, а настоящим переживанием. Читатель не только узнаёт о событии, но и соучаствует в нём.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делает образ ярче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писатель называет лес не просто лесом, а золотым или таинственным, читатель сразу видит особый оттенок картины. Эпитет выделяет важную черту предмета и помогает почувствовать настроение сцены.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 оживляет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«золотые руки» речь идёт не о цвете, а о мастерстве человека. Метафора переносит значение слова и делает описание более глубоким, неожиданным и запоминающимся.
</a:t>
            </a:r>
            <a:endParaRPr lang="en-US" sz="145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представить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автор пишет «как снег» или «словно ветер», предмет становится понятнее через сопоставление с другим образом. Сравнение делает текст наглядным и помогает читателю быстрее увидеть нужную картину.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Тропы: слова, которые рисуют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 научный стиль: основные различия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стиля речи и увидим, какие задачи они решают.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воздействует на чувства, а научный — на точность и понимание.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функциональных стилей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348" y="2233462"/>
            <a:ext cx="484838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74593"/>
            <a:ext cx="589800" cy="471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художественного стиля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предметы и действия без особой оценки. В художественном тексте такие слова становятся основой описания и помогают автору строить ясную, понятную картину.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и поэтическая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придают речи торжественность, плавность или особую красоту. Они часто встречаются там, где нужно создать возвышенное или задумчивое настроение.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писатель вводит разговорные слова, чтобы речь героя звучала естественно. Это помогает показать возраст, характер, настроение и отношение персонажа к происходящему.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и авторские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и придуманные автором слова используют, когда нужно передать время, сказочную атмосферу или особый образ. Они делают текст непохожим на обычную речь.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встречаются чаще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отдельный текст, а типичное распределение средств выразительности в художественной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опираются на эпитеты и метафоры, потому что они быстрее создают яркий образ.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«Художественный стиль речи»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художественного текста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длина предложений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действие быстрым и напряжённым, а длинные помогают подробно описать событие, человека или природу. Смена ритма делает текст более живым.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показывает их характер, возраст и отношения. Обращения, паузы и незаконченные фразы помогают передать настоящую человеческую интонацию.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не требуют ответа, но усиливают чувство, сомнение или удивление. Они делают текст более эмоциональным и вовлекают читателя в переживания героя.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и особый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расположение слов выделяет важную мысль и придаёт фразе выразительность. Инверсия помогает автору создать нужный ритм и подчеркнуть настроение сцены.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портрет и интерьер в художественном произведении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природы помогает передать настроение героя, время действия или общее состояние события. Тихий вечер, дорога, небо и дерево могут говорить о многом без прямых объяснений.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02608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персонажа показывает не только черты лица или одежду, но и характер. Через взгляд, улыбку, осанку и жесты автор раскрывает внутренний мир героя.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093433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комнаты, дома или другого помещения рассказывает о привычках, быте и положении человека. Книги на полке, порядок в комнате или старый стол создают важный смысловой фон.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наблюдения к художественному образу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создания образа в художественном тексте: от выбора детали до впечатления у читателя.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300" y="2162625"/>
            <a:ext cx="625500" cy="50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9295" y="2135775"/>
            <a:ext cx="69263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733" y="2135780"/>
            <a:ext cx="692625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в художественном тексте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тому, как говорит персонаж, можно понять его возраст, воспитанность, уверенность и настроение. Короткие фразы, повторы и просторечные слова делают речь живой и узнаваемой.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Восклицания, паузы и незаконченные мысли помогают передать тревогу, радость, обиду или удивление. Реплика звучит так, как человек говорит в настоящем разговоре.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между героями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показывает, кто с кем спорит, дружит, шутит или переживает конфликт. По ответам и интонации легко заметить доверие, холодность или скрытое напряжение.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персонаж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обычно отличается от речи автора: она может быть более простой, разговорной или эмоциональной. Такое различие помогает точнее раскрыть образ и не путать голоса в тексте.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 их роль в 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 разные средства делают художественную речь более яркой и точной.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решает свою задачу, но вместе они создают выразительную картину и усиливают впечатление от 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«Художественный стиль речи».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в сказках и баснях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зачин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часто начинается привычной формулой и сразу настраивает читателя на особый мир. Повторы, постоянные эпитеты и волшебные детали делают сюжет запоминающимся.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Басенная аллегория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басне герои и события обычно скрывают человеческие качества и поступки. Иносказание помогает говорить о важном кратко и понятно, а мораль подводит итог.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художественный эффект
</a:t>
            </a:r>
            <a:endParaRPr lang="en-US" sz="1497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сказка, и басня не только сообщают события, но и создают яркий образ. Поэтому художественный стиль в этих жанрах особенно заметен и легко узнаётся.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 стихотворении: как звучит чувство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 реке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может тихо вести читателя к берегу, где закат медленно гаснет в воде. Короткие строки, ритм и звуки делают этот пейзаж почти слышимым, а настроение — спокойным и немного задумчивым.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под луной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в поэзии часто превращаются в живой образ движения и прощания. Через рифму, повтор и мягкие звуки автор передаёт грусть, красоту увядания и лёгкое ожидание перемен.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вдалеке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стихе появляется дорога, уходящая за горизонт, читатель чувствует простор и надежду. Один образ может вызвать и мысль о путешествии, и воспоминание, и мечту о будущем.
</a:t>
            </a:r>
            <a:endParaRPr lang="en-US" sz="109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автору нужны тропы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работают не поодиночке: в одном тексте они могут одновременно описывать героя, природу и переживания автора.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стоит образ, а остальные функции поддерживают его, делая текст более живым, точным и запоминающимся.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художественной речи; данные представлены для наглядности.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художественный стиль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слова часто называют не только предмет, но и его впечатление, цвет, звук или движение. Благодаря этому описание становится ярким и легко представляется в воображении.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 просто сообщает факты, а показывает своё отношение к героям и событиям. Это заметно по эмоциональным словам, восклицаниям и интонации, которая чувствуется даже при чтении молча.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построение фраз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художественной речи характерны инверсия, диалоги, короткие и длинные предложения рядом. Такое разнообразие делает текст ритмичным, помогает выделить важную мысль и передать движение действия.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в воображении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чтения остаётся яркий образ, настроение и желание перечитать отрывок, перед нами художественный стиль. Он работает не только на смысл, но и на 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художественный стиль речи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842828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воображение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 учат замечать детали, представлять героев, природу и события, а затем соединять их в цельную картину. Это полезно и на уроках литературы, и в обычном чтении.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498085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понимать литературу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узнавать образы, тропы и интонацию, ему легче анализировать рассказ, сказку или стихотворение. Текст становится понятнее, а смысл — глубже и интереснее.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8153339" y="3165622"/>
            <a:ext cx="3185296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красиво выражать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помогает в пересказе, сочинении и устном ответе. Он делает речь не только точной, но и выразительной, поэтому мысли звучат живо и убедительно.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0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художественного стиля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 каким признакам можно узнать художественную речь и зачем каждый из них нужен.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связаны между собой: образность создаёт содержание, а эмоциональность и синтаксис делают его живым и узнаваемым.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«Художественный стиль речи».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речи: язык, который делает мир ярче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превращает обычные слова в образы, чувства и настроение. Он помогает лучше понимать книги, замечать красоту языка и создавать собственные выразительные тексты.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2026-05-28T08:09:39Z</dcterms:created>
  <dcterms:modified xsi:type="dcterms:W3CDTF">2026-05-28T08:09:39Z</dcterms:modified>
</cp:coreProperties>
</file>