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Некрасов: поэт народной боли, совести и силы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 судьбе народа, справедливости и человеческом достоинстве.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 перемен и тяжелых испытаний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писал в эпоху крепостного права, неравенства и общественных споров. Его поэзия и журнальная работа стали ответом на реальные проблемы страны: бедность, труд, свободу и право человека на достойную жизнь.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 от народной жизни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Ярославскую губернию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поэт рано увидел рядом с дворянским домом совсем другую жизнь — бедную, трудовую и зависимую. Дороги, деревенские сцены и разговоры крестьян запоминались ему надолго и позже стали основой многих стихов.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Грешнево: рядом с домом и народом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имении Грешнево Некрасов постоянно наблюдал тяжелый крестьянский труд и строгий порядок помещичьей усадьбы. Такое соседство помогло ему остро почувствовать несправедливость и понять, как живут простые люди.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сочувствия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сформировали у Некрасова внимание к чужой беде и уважение к силе простого человека. Позднее именно эти детские наблюдения превратились в его главные темы: народную жизнь, страдание и достоинство.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начало литературного пути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приезжает в Петербург, решив не идти по военной дороге, которую для него выбрал отец. Он начинает искать собственный путь в литературе.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петербургские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первые стихи и журнальная работа идут рядом с постоянной нуждой в деньгах. Эти трудные годы закаляют его характер и сближают с темой бедности.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Некрасов становится профессиональным литератором и редактором. Опыт самостоятельной борьбы помогает ему писать о достоинстве человека без прикрас и ложного пафоса.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как редактор и издатель «Современника»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«Современник» стал журналом, где печатались крупнейшие авторы эпохи. Он соединял художественную литературу, общественную мысль и разговор о важных вопросах времени.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не только публиковал тексты, но и помогал формировать направление журнала. Его работа требовала вкуса, смелости и умения чувствовать запросы читателей.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талантов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открыл дорогу произведениям Тургенева, Островского, Чернышевского и других писателей. Некрасов умел замечать сильные голоса и давать им пространство для развития.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Некрасова редакторская работа была не просто профессией. Через журнал он участвовал в разговоре о бедности, справедливости и нравственном выборе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Некрасова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особенно заметны сострадание к бедным, уважение к труду и внимание к людям, которых жизнь поставила в трудное положение.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пишет о женской судьбе, материнской любви и внутренней стойкости человека, который не теряет достоинства даже в бедности и горе.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не одного героя, а целую народную жизнь: труд, надежды, потери и тихую силу, которая помогает выстоять.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печаль соединяется с протестом, а сочувствие — с верой в то, что человек способен сохранить нравственную высоту.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Некрасова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поэт прежде всего писал о жизни простых людей и их проблемах.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связаны с народной жизнью и общественным протестом, поэтому творчество Некрасова звучит особенно гражданственно.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обобщение тем по произведениям Н. А. Некрасова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«Кому на Руси жить хорошо»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1860–1870-х годах и осталась незавершённой, но уже по замыслу стала широким рассказом о жизни России. Семеро крестьян отправляются искать счастливого человека и встречают разные типы людей.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важны народная речь, живые характеры и разговор о настоящем счастье. Некрасов показывает, что счастье нельзя понять без знания труда, бедности, надежды и боли обычных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крестьян в лирике поэта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пишет о мужике-труженике, бурлаке, солдате и бедной крестьянской семье. Эти герои живут в тяжёлых условиях, но не теряют внутренней силы и человеческого достоинства.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идеализирует народ, а показывает его таким, каким видит в жизни: уставшим, терпеливым, часто обиженным, но способным выдержать испытания и не ожесточиться.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простых людей Некрасов раскрывает не только бедность и труд, но и живую нравственную силу народа, на которой держится Россия.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героини поэмы «Русские женщины» показывают, как решимость и верность могут стать подвигом.
</a:t>
            </a:r>
            <a:endParaRPr lang="en-US" sz="2155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помогает увидеть, что у Некрасова женский образ часто связан не только с чувствами, но и с нравственной силой.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поэма Н. А. Некрасова «Русские женщины»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Некрасова и их смысл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главных произведениях поэта раскрываются судьба народа, труд, женская стойкость и вопрос о счастье.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тексты связаны с жизнью простых людей и социальной несправедливостью; именно это делает Некрасова поэтом гражданской правды.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язык, фольклор и поэтическая речь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использовал песни, причитания, пословицы и повторы. Эти элементы помогают передать память народа, его горе, надежду и житейскую мудрость.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основа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внимательно слушал живую речь крестьян, бурлаков, солдат и горожан. Поэтому его стихи звучат естественно, просто и убедительно.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у Некрасова не украшает текст, а раскрывает характеры и судьбы людей. Через неё поэт делает мысль о жизни народа особенно сильной.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образ народа в поэзии Некрасова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наблюдения поэта превращаются в художественный образ народа.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98638" y="3545848"/>
            <a:ext cx="165375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Некрасова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метель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у Некрасова часто суров и холоден. Он помогает почувствовать трудную жизнь людей, их усталость, тревогу и одиночество.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его стихах связывает разные судьбы и события. Она становится образом движения жизни, ожидания и тяжёлого пути простого человека.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поле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поле и деревенский простор передают близость человека к родной земле. Такие картины делают природу частью повседневной народной жизни.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Сумеречные и тихие пейзажи помогают создать настроение раздумья. Через них поэт показывает не только красоту, но и внутреннее состояние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роль поэта в обществе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считал, что писатель не должен уходить от жизни. Его стихи прямо говорят о бедности, тяжёлом труде и несправедливости, чтобы читатель задумался о судьбе людей.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слово было формой ответственности. Он верил, что литература обязана защищать человеческое достоинство и поддерживать тех, кому особенно трудно.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произведения Некрасова стали частью общественного разговора о России XIX века. В них звучат не только чувства, но и честная оценка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в творчестве Некрасова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состав показывает, что Некрасов писал и лирические, и крупные повествовательные произведения, а также острые сатирические стихи.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место занимают лирика и поэмы: именно в них особенно полно раскрыты народная тема, труд и гражданская мысль.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Некрасова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часто похожи на живой разговор: в них слышны простые интонации, обращения к читателю и слова, близкие народной речи.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резкие контрасты: рядом стоят бедность и красота, сочувствие и протест, горе и внутренняя сила человека.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повторения и ритм. Они делают текст запоминающимся и помогают передать песенность, присущую многим произведениям.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 делают картины убедительными. Читатель легко представляет дорогу, деревню, работу, холод и другие приметы народной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признание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закрытия «Современника»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1866 году журнал «Современник» был закрыт, но Некрасов не оставил литературу. Он продолжал писать и искать новые темы, сохраняя верность своим взглядам.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конец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1870-х годах его стихи и поэмы получили широкое признание. Некрасов умер в Петербурге 8 января 1878 года, оставив заметный след в русской культуре.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8496" y="1581850"/>
            <a:ext cx="4419557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 Некрасова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биографические сведения о Н. А. Некрасове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жизнь поэта связана с важными событиями русской истории XIX века.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показывают, что творчество Некрасова развивалось рядом с переломными событиями эпохи и откликалось на них живо и точно.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 остаётся важным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научил русскую литературу говорить о жизни простых людей честно и с сочувствием. Его стихи помогают увидеть в народе не только страдание, но и силу, достоинство и надежду.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2026-05-23T03:51:39Z</dcterms:created>
  <dcterms:modified xsi:type="dcterms:W3CDTF">2026-05-23T03:51:39Z</dcterms:modified>
</cp:coreProperties>
</file>