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чистые зубы и руки помогают быть здоровым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и руки каждый день защищают здоровье и хорошее настроение.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гости вокруг нас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слишком малы, чтобы их увидеть, но они легко попадают на руки после улицы, игр и туалета. Грязные руки могут перенести их на еду, лицо и рот, поэтому чистота очень важна.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зубы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откусывают и пережёвывают пищу, чтобы её было легче глотать и переваривать. Без них даже самое вкусное яблоко стало бы настоящим испытанием для обеда.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участвуют в чёткой речи и помогают произносить многие звуки правильно. Когда они здоровы, слова звучат яснее, а улыбка становится увереннее и красивее.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каждый зуб покрыт твёрдой эмалью, которая защищает его от повреждений. Если на зубах остаются еда и налёт, эмаль постепенно портится, и может появиться кариес.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Зубной налёт прячется на зубах после еды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Липкая плёнка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Зубной налёт — это тонкая липкая плёнка из остатков пищи и микробов. Он появляется уже после еды и незаметно прилипает к зубам, будто маленький незваный пассажир.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сладкое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налёт образуется после сладостей, конфет и сладких напитков. Сахар помогает микробам чувствовать себя очень уютно, а зубам от этого становится совсем не весело.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опасным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налёт не убрать вовремя, зубы теряют чистоту и начинают чаще болеть. Поэтому его важно смывать каждый день, а не оставлять на зубах до завтра.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чистка зубов защищает улыбку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Убирает налёт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 и паста снимают с зубов остатки еды и липкий налёт. После чистки во рту становится заметно чище, а микробам становится намного труднее вредить зубам.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раза в день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чистят утром и вечером, чтобы не давать налёту накапливаться. Такая привычка работает лучше всего, когда становится обычной частью дня, как умывание.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двух минут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чистку нужно примерно две минуты, чтобы успеть пройтись по всем сторонам зубов. Важно не спешить и не забывать про передние, боковые и дальние зубы.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нужно спокойно и тщательно, чтобы не пропустить ни одного участка. Тогда зубы получают хорошую защиту, а улыбка остаётся чистой и здоровой.
</a:t>
            </a:r>
            <a:endParaRPr lang="en-US" sz="10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вечером чистить зубы особенно важно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меньше слюны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во рту становится меньше слюны, а она помогает смывать остатки еды. Если лечь спать с грязными зубами, налёт задержится на них надолго.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день скапливается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на зубах обычно собирается больше кусочков пищи и налёта, чем утром. Поэтому вечерняя чистка особенно нужна, чтобы отправить всё лишнее прочь до сна.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 для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ночью лучше отдыхают и меньше страдают от микробов. Это как надеть на улыбку пижаму и отправить её спать в чистоте и порядке.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63" y="1768975"/>
            <a:ext cx="197775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зубов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смывать остатки еды и не содержит сахара. Если пить её чаще вместо сладких напитков, зубам будет легче оставаться чистыми и крепкими.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полезную еду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 молочные продукты полезны для зубов и всего организма. Они помогают составить полезный рацион, в котором меньше лишнего сахара и больше пользы.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сладостей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Конфеты, печенье и сладкие напитки особенно нравятся налёту. Чем чаще их есть, тем больше работы будет у зубной щётки, а зубам — у стоматолога.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после сладкого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сладкого зубам особенно нужна чистка или хотя бы полоскание водой. Так меньше налёта остаётся на зубах, и сладости не задерживаются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зубы остаются без ухода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всё в порядке: зубы выглядят обычными и совсем не жалуются. Но налёт постепенно твердеет, и на его месте может начаться кариес. Тогда зубу уже нужна помощь, а не просто улыбка перед зеркалом.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больно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проблему не замечать, зуб может начать реагировать на холодное, горячее и сладкое. Ребёнку становится неприятно жевать, а иногда даже хочется отложить любимый суп. Тогда лечение уже труднее, чем хорошая чистка вовремя.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мыть руки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с помощью воды, мыла и времени очистить руки от грязи и микробов.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мыло сильнее простой воды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Смывает не всё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вода убирает только часть грязи. Микробы и жир могут остаться на коже, особенно между пальцами и под ногтями, где их труднее заметить.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отделить грязь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разъединяет жир, грязь и микробы с кожей, поэтому их легче смыть. Благодаря пене руки очищаются гораздо лучше, чем при простом ополаскивании.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Проникает в трудные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Мыльная пена добирается туда, куда пальцы часто забывают заглянуть: между пальцами, к запястьям и под ногти. Именно там микробы любят прятаться особенно ловко.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руки чаще всего собирают микробы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Дверные ручки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ручку берутся десятки людей, и на ней легко остаются микробы. Потом они переходят на ладони, а дальше — на всё, к чему ребёнок прикоснётся дома или в школе.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парты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и учёбы руки касаются игрушек, столов и ручек. Если их не мыть вовремя, микробы легко переходят с предметов на пальцы и остаются там надолго.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 и гаджеты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 часто трогают грязными руками, а потом подносят к лицу. Так микробы незаметно путешествуют с поверхности на кожу и могут попасть в рот или нос.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лицо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грязных рук микробы попадают прямо на бутерброд, яблоко или губы. Поэтому особенно важно мыть руки после улицы, туалета, игр и обязательно перед 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Бутерброд с непрошеными гостями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взял яблоко грязными руками и сел есть, не заметив мелкой пыли и микробов. Через некоторое время живот начал капризничать, а аппетит исчез. Оказалось, еда была вкусной, но руки — не очень чистыми.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ужином у умывальника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спешила к столу, но сначала остановилась у раковины. Она тщательно намылила ладони, пальцы и ногти, а потом вытерла руки насухо. Теперь тарелка на столе ждет только чистые руки и спокойный ужин.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случиться, если есть немытыми руками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 и паста — помощники для зубов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щетина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 с мягкой щетиной бережно очищает зубы и не царапает дёсны. Она помогает убрать налёт даже в труднодоступных местах, если двигать ею аккуратно и не спешить.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немного пасты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чистки нужна маленькая горошина пасты. Этого достаточно, чтобы очистить зубы и освежить рот, а лишняя паста не делает чистку лучше и может только мешать.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щётка каждому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члена семьи должна быть отдельная щётка. Так проще сохранить чистоту и не передавать микробы друг другу, даже если щётки стоят рядом в стаканчике.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Щётку меняют примерно раз в три месяца или раньше, если щетинки стали неровными и распушились. Старая щётка чистит хуже, будто устала после долгой работы.
</a:t>
            </a:r>
            <a:endParaRPr lang="en-US" sz="10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стоматолог помогает зубам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осмотр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Стоматолог замечает кариес на самом раннем этапе, когда зуб ещё можно лечить спокойно и без лишней боли. Поэтому полезно приходить на осмотр два раза в год.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и советы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может убрать налёт, проверить дёсны и подсказать, как чистить зубы лучше. После такого визита становится понятнее, где щётка пропускает важные участки.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страха и боли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помогают не дожидаться, пока зуб заболит всерьёз. Когда зубы проверяют вовремя, поход к стоматологу становится короче, а улыбка — 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5194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606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7556" y="1768975"/>
            <a:ext cx="230737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3431" y="1768975"/>
            <a:ext cx="230737" cy="263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мыть руки обязательно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завтраком, обедом и ужином руки должны быть чистыми. Так микробы не попадут на еду и не окажутся в организме вместе с первым кусочком.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туалета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туалета мыть руки особенно важно, потому что на коже могут остаться микробы. Мыло помогает убрать их лучше, чем быстрая спешка к двери.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руки касаются перил, земли, скамеек и других предметов. После прогулки стоит обязательно вымыть их, чтобы не принести домой уличных микробов.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кашля и чихания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кашляет или чихает в ладонь, на руках могут остаться микробы. После этого руки нужно вымыть, чтобы не разнести их дальше по лицу и вещам.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животных и уборки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с животными и после уборки руки тоже нужно мыть обязательно. Так с кожи исчезают микробы, пыль и всё, что не должно попадать к еде.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микробов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человек моет руки, он переносит меньше микробов на стол, посуду и игрушки. Значит, другим людям вокруг тоже становится безопаснее и спокойнее.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общих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классе, столовой и дома мы часто касаемся одних и тех же предметов. Чистые руки помогают не передавать микробы соседу по парте, брату или сестре.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всей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человек соблюдает простую чистоту, болеют реже все вместе. Это особенно важно там, где рядом много детей и взрослые делят одно пространство.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помогают не только одному человеку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режим чистоты каждый день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чистят зубы, чтобы убрать ночной налёт и начать день свежо. Это помогает улыбке выглядеть аккуратно уже с самого утра.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завтраком, обедом и ужином моют руки. Так микробы не попадают на еду и не отправляются в желудок вместе с ней.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туалета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туалета и улицы руки снова нуждаются в мыле и воде. За день они успевают собрать много невидимой грязи и микробов.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ещё раз чистят зубы. Ночью во рту меньше слюны, поэтому вечерняя чистка особенно хорошо защищает зубы до самого утра.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чистоте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короткая 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чистить зубы наспех, налёт остаётся между зубами и у дёсен. Тогда зубам не становится легче, а вредные остатки продолжают работать ночью и днём.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вечернего ухода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вечером зубы не чистят, остатки еды остаются на них до утра. Ночью рот отдыхает, и налёт успевает закрепиться ещё сильнее.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Грызть ногти, часто есть сладкое и забывать про дальние зубы — плохая компания для чистоты. Такие привычки мешают зубам и рукам оставаться здоровыми.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без мыла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ополаскивание водой убирает не всё. Мыло помогает отделить грязь и микробы от кожи, особенно между пальцами и под ногтями.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чистота помогает расти здоровым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боли за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помогают спокойно есть, кусать яблоко и жевать кашу без неприятных ощущений. Когда зубы не болят, еда становится удовольствием, а не испытанием.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уменьшают шанс подхватить микробы и заболеть. Это значит, что ребёнок реже пропускает школу и чувствует себя увереннее каждый день.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сил для игр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меньше болеет, у него остаётся больше сил на бег, игры, прогулки и сон. Организму не приходится тратить энергию на борьбу с болезнью.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дома 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экономят время семьи и помогают реже ходить к врачу. А ещё они делают день спокойнее для всех: меньше переживаний, больше улыбок.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чистые зубы и руки защищают здоровье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защищают от кариеса и боли, а чистые руки не дают микробам попасть в организм. Эти две привычки простые, но очень сильные — они помогают каждый день быть бодрым и весёлым.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2026-05-25T18:19:08Z</dcterms:created>
  <dcterms:modified xsi:type="dcterms:W3CDTF">2026-05-25T18:19:08Z</dcterms:modified>
</cp:coreProperties>
</file>