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функции спинного мозга — важного органа нервной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мозг: Общий обзор и ключевые темы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связывает головной мозг с конечностями и внутренними органами, обеспечивая движение и чувствительность. Его изучение началось еще в античной медицине и развивалось с появлением современных методов исследования.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спинного мозга в организме человека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 см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человека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спинного мозга у взрослого человека, что позволяет ему охватывать позвоночный канал от основания черепа до поясничного отдела.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спинного мозга у взрослых достигает около 45 см при толщине примерно 1 см, обеспечивая связь между мозгом и телом.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Позвоночный столб выполняет функцию основного защитного барьера, охраняя спинной мозг от травм. Его костные позвонки вместе с межпозвоночными дисками амортизируют удары и поддерживают структуру.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заканчивается «конским хвостом» — пучком нервных корешков, продолжающим его структуру. Верхняя часть соединена с продолговатым мозгом, обеспечивая непрерывность нервной системы.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и защита спинного мозга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спинного мозга расположено по центру и имеет форму бабочки, состоя из тел нейронов, отвечающих за обработку информации внутри мозга.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окружает серое по периферии, формируя пучки нервных волокон, которые передают сигналы между спинным мозгом и головным мозгом.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поперечного среза: белое и серое вещество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рога содержат мотонейроны, управляющие сокращением мышц, что обеспечивает движение конечностей и тела.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рога принимают и передают сигналы от различных рецепторов кожи и внутренних органов, обеспечивая чувствительность.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рога, присутствующие в грудном и поясничном отделах, регулируют работу внутренних органов, включая деятельность сердца и пищеварительной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серого вещества: рога и функции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вещество: канатики и проводящие пути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канатик и его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канатик содержит преимущественно нисходящие эфферентные пути, посылающие команды от головного мозга к мышцам, обеспечивая произвольные движения и рефлексы.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канатик для двунаправленной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боковом канатика проходят как восходящие афферентные пути, так и нисходящие эфферентные, обеспечивая сложное взаимодействие между мозгом и телом.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канатик и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канатик включает восходящие афферентные пути, передающие к мозгу информацию о прикосновениях, положении тела и боли, поддерживая ощущение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425" y="150495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шейных сегментов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8 шейных сегментов связан с соответствующей частью шеи и рук, контролируя движения и чувствительность верхних конечностей.
</a:t>
            </a:r>
            <a:endParaRPr lang="en-US" sz="1019" dirty="0"/>
          </a:p>
        </p:txBody>
      </p:sp>
      <p:sp>
        <p:nvSpPr>
          <p:cNvPr id="8" name="Text 1"/>
          <p:cNvSpPr txBox="1"/>
          <p:nvPr/>
        </p:nvSpPr>
        <p:spPr>
          <a:xfrm>
            <a:off x="2012925" y="1970375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грудных сегментов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сегменты обеспечивают иннервацию груди и живота, влияя на работу мышц туловища и внутренних органов.
</a:t>
            </a:r>
            <a:endParaRPr lang="en-US" sz="1085" dirty="0"/>
          </a:p>
        </p:txBody>
      </p:sp>
      <p:sp>
        <p:nvSpPr>
          <p:cNvPr id="9" name="Text 2"/>
          <p:cNvSpPr txBox="1"/>
          <p:nvPr/>
        </p:nvSpPr>
        <p:spPr>
          <a:xfrm>
            <a:off x="3717775" y="245745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поясничных сегментов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Поясничные сегменты отвечают за чувствительность и движение нижних конечностей и части живота.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5422600" y="2944525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крестцовых сегментов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Крестцовые сегменты управляют нижними отделами таза и ног, участвуют в контроле над функциями мочеполовой системы.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7127451" y="343160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копчиковый сегмент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Копчиковый сегмент иннервирует область копчика и близлежащие участки, играя роль в рефлекторных действиях нижней части позвоночника.
</a:t>
            </a:r>
            <a:endParaRPr lang="en-US" sz="994" dirty="0"/>
          </a:p>
        </p:txBody>
      </p:sp>
      <p:sp>
        <p:nvSpPr>
          <p:cNvPr id="12" name="Text 5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Сегментарное строение спинного мозга
</a:t>
            </a:r>
            <a:endParaRPr lang="en-US" sz="2400" dirty="0"/>
          </a:p>
        </p:txBody>
      </p:sp>
      <p:sp>
        <p:nvSpPr>
          <p:cNvPr id="13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Дерматомы: карта кожной иннервации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дерматомов в медицине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Дерматомы помогают врачам точно определить уровень повреждения спинного мозга, анализируя зоны потери чувствительности на коже. Это важно для диагностики и выбора лечения при травмах.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карты дерматомов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тело покрыто областями — дерматомами, каждая из которых соответствует определённому сегменту спинного мозга, что облегчает понимание распределения нервной иннервации.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и мягкая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оболочка — тонкая, полупрозрачная структура, а мягкая — прилежит непосредственно к ткани мозга, обеспечивая питание и обмен веществ через множество сосудов.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— плотный, прочный слой, покрывающий весь спинной мозг и защищающий его от механических воздействий. Она является наружной защитной барьерной оболочкой.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спинного мозга: строение и функции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Спинномозговая жидкость циркулирует в пространстве между паутинной и мягкой оболочками, обеспечивая амортизацию и защиту спинного мозга от механических повреждений.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Спинномозговая жидкость: роль и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Ликвор поддерживает стабильное давление внутри позвоночного канала, участвует в обмене веществ, питая ткани спинного мозга и удаляя продукты распада.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жидкость участвует в терморегуляции и иммунной защите, а её объём у взрослого человека составляет около 120–150 миллилитров.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Корешки и нервы: важные пути передачи сигналов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корешки: моторные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корешки содержат аксоны мотонейронов, которые передают сигналы от спинного мозга прямо к мышцам, обеспечивая движение. Эти пути контролируют произвольные и рефлекторные сокращения мышц.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корешки: передача чувствительной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корешки состоят из чувствительных нейронов, собирающих сигналы с кожи и внутренних органов. Они направляют информацию в спинной мозг для обработки и передачи в головной мозг.
</a:t>
            </a:r>
            <a:endParaRPr lang="en-US" sz="1023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спинномозговых нервов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передние и задние корешки объединяются, образуя 31 пару спинномозговых нервов. Каждый нерв отвечает за конкретную зону тела, обеспечивая двунаправленное нервное взаимодействие.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спинномозговой нерв иннервирует определённые мышцы и кожу, обеспечивая связь мозга с разными частями тела.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нервов сосредоточено в шейном и грудном отделах, что соответствует высокой подвижности и чувствительности этих областей.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анатомии человека,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распределение спинномозговых нервов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спинального рефлекса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рефлекторной дуги спинного мозга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функция обеспечивает быстрые автоматические реакции на раздражения без участия сознания, что защищает организм от опасностей.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Проводниковая функция служит связью между головным мозгом и телом, передавая нервные импульсы для координации движений и восприятия ощущений.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двигательной активности и чувствительности зависит от правильного взаимодействия этих функций, что важно для повседневной жизни и безопасности.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спинного мозга помогает лучше осознавать причины травм и заболеваний, а также роль рефлексов в организме.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спинного мозга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около 40% травм спинного мозга возникают из-за автомобильных аварий, а 24% – вследствие спортивных травм. Остальные случаи связаны с бытовыми и производственными инцидентами.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травм включают паралич, потерю чувствительности и нарушения работы внутренних органов. Степень восстановления зависит от тяжести повреждения и скорости оказания медицинской помощи.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спинного мозга: статистика и последствия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может пострадать от ушибов, переломов и воспалительных процессов, вызывающих миелиты, нарушающие нормальное функционирование нервных тканей.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Опухоли спинного мозга приводят к сильной боли, онемению и слабости, а также могут нарушать работу важных органов, таких как мочевой пузырь.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заболевания, как спинальная амиотрофия, имеют наследственный характер, вызывая прогрессирующую слабость мышц и утрату контроля над движениями.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и повреждения спинного мозга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восстановления после травм спинного мозга
</a:t>
            </a:r>
            <a:endParaRPr lang="en-US" sz="2292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Лечебная физкультура и физиотерапия
</a:t>
            </a:r>
            <a:pPr algn="l" indent="0" marL="0">
              <a:lnSpc>
                <a:spcPct val="130039"/>
              </a:lnSpc>
              <a:buNone/>
            </a:pPr>
            <a:r>
              <a:rPr lang="en-US" sz="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упражнений и физиотерапевтические процедуры способствуют улучшению кровообращения и восстановлению нервных функций после травм. Регулярные занятия помогают сохранить мышечный тонус и подвижность.
</a:t>
            </a:r>
            <a:endParaRPr lang="en-US" sz="914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и поддержка специалистов
</a:t>
            </a:r>
            <a:pPr algn="l" indent="0" marL="0">
              <a:lnSpc>
                <a:spcPct val="130039"/>
              </a:lnSpc>
              <a:buNone/>
            </a:pPr>
            <a:r>
              <a:rPr lang="en-US" sz="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 логопедом, психологом и адаптивными тренерами способствуют социальной реабилитации и восстановлению утраченных способностей, а также поднимают моральный дух пациентов.
</a:t>
            </a:r>
            <a:endParaRPr lang="en-US" sz="1004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экзоскелетов и роботизированных систем
</a:t>
            </a:r>
            <a:pPr algn="l" indent="0" marL="0">
              <a:lnSpc>
                <a:spcPct val="130039"/>
              </a:lnSpc>
              <a:buNone/>
            </a:pPr>
            <a:r>
              <a:rPr lang="en-US" sz="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предлагают механические устройства, которые помогают людям с повреждениями спинного мозга восстанавливать движения и улучшать качество жизни, возвращая независимость.
</a:t>
            </a:r>
            <a:endParaRPr lang="en-US" sz="947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Трансплантация стволовых клеток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пересадки стволовых клеток открывают перспективы регенерации нервных тканей, стимулируя восстановление повреждённых участков спинного мозга и функции организма.
</a:t>
            </a:r>
            <a:endParaRPr lang="en-US" sz="10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исследований в спинальной медицине
</a:t>
            </a:r>
            <a:endParaRPr lang="en-US" sz="176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нервных волокон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восстановление повреждённых нервных путей для восстановления утраченных функций у пациентов с травмами.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Нейроинтерфейсы и протезы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системы, позволяющие управлять протезами и устройствами напрямую с помощью нервных сигналов.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Стимуляция роста нейронов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методы биохимического стимулирования роста нервных клеток для улучшения самовосстановления спинного мозга.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Биоматериалы для восстановления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материалы, способствующие регенерации и замещению повреждённых участков спинного мозга.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ключевой элемент нервной системы, обеспечивающий движение и ощущения. Его защита и здоровье критичны для полноценной жизни и открывают новые возможности медицины.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спинного мозга в жизни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2026-05-09T13:05:36Z</dcterms:created>
  <dcterms:modified xsi:type="dcterms:W3CDTF">2026-05-09T13:05:36Z</dcterms:modified>
</cp:coreProperties>
</file>