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от карты до уникальной природы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пустынь, рифов и древних культур.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на юге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находится в Южном полушарии и одновременно является материком и государством. Её берега омывают океаны, а удалённость от других земель долго сохраняла природу и культуру особенными.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материка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Австралия выглядит как огромный материк с чёткими природными контрастами. С запада и востока его омывают океаны, а в центре заметны засушливые пространства, где население редкое и расстояния между городами очень большие.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больших расстояний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читаются штаты и территории, а также ключевые моря и океаны вокруг материка. Такая карта помогает увидеть, почему Австралия исторически развивалась отдельно и как природа влияет на расселение людей.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объясняет страну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побережий расположены крупные города и основные транспортные связи. Особенно выделяется восток, где сосредоточены самые густонаселённые районы, порты, университеты и деловая жизнь, а внутренние области остаются намного более пустынными.
</a:t>
            </a:r>
            <a:endParaRPr lang="en-US" sz="861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океана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жители Австралии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жители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и жители островов Торресова пролива живут на этих землях десятки тысяч лет. Их традиции передавались через устные истории, танцы, музыку и рисунки, поэтому культура сохранила глубокую связь с местом.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важно беречь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уважение к коренным народам связано с сохранением их культурного наследия и изучением прошлого страны. Это помогает лучше понять, что история Австралии началась задолго до появления европейцев.
</a:t>
            </a:r>
            <a:endParaRPr lang="en-US" sz="1031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язык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аборигенов легко узнать по точечным рисункам, орнаментам и символам. В них нередко отражаются пути, животные, источники воды и важные события, понятные тем, кто знает традиционный язык образов.
</a:t>
            </a:r>
            <a:endParaRPr lang="en-US" sz="1031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Dreaming и смысл мира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коренных народов земля — не просто территория, а часть истории и памяти. В мифах Dreaming рассказывается о происхождении мира, людей и животных, а также о духовной связи человека с природой.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современному государству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Аборигенные народы жили на материке задолго до появления европейцев. Их культуры развивались независимо и сформировали одну из древнейших непрерывных традиций в мире.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1788 года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XVIII века началась британская колонизация. На побережье возникали поселения, а затем отдельные колонии, которые постепенно усиливали связи между собой.
</a:t>
            </a:r>
            <a:endParaRPr lang="en-US" sz="1106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колонизация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1901 году колонии объединились в Австралийский Союз. Так появилась современная федерация, в которой сохранилась связь между общей государственностью и региональным разнообразием.
</a:t>
            </a:r>
            <a:endParaRPr lang="en-US" sz="1017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1901: федерация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крупные города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государственном устройстве Австралии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устроена как федерация: у неё есть штаты, территории и общая столица. Крупные города сосредоточены на побережье, где удобнее жить, учиться и вести торговлю.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выделена отдельно, а крупнейшие города тяготеют к побережью и экономическим центрам.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материка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климатическая характеристика Австралии по природным районам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влажность и осадки распределяются по материкy очень неравномерно.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районы — север и Тасмания, а центр материка заметно суше побережий.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частям страны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господствует тропический режим: жаркие дни, влажный сезон и сильные ливни. Здесь природа подстраивается под резкие смены дождливого и сухого периодов.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жара и дожди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получают очень мало осадков. Из-за этого там распространены пустыни, полупустыни и редкая растительность, приспособленная к нехватке воды.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засушливое ядро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юго-восток отличаются более мягкими температурами и удобнее для жизни. Именно здесь находятся многие крупные города, сельскохозяйственные районы и транспортные узлы.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мягче и плотнее заселён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 выделяется прохладой и влажностью. Её климат заметно ближе к умеренному, поэтому остров выглядит более зелёным и прохладным, чем большая часть материка.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Тасмания: прохладный остров
</a:t>
            </a:r>
            <a:endParaRPr lang="en-US" sz="11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карта Австралии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пустыни кажутся суровыми, но и там есть жизнь. Животные и растения умеют экономить воду, прятаться от жары и выживать в почвах, где дождь бывает редко и ненадолго.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сухие равнины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леса, саванны и тропические леса образуют разные по виду, но связанные между собой экосистемы. В них меняется не только растительность, но и набор животных, птиц и насекомых.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саванны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северо-восточного побережья расположен Большой Барьерный риф — одна из самых известных морских экосистем мира. Это место, где яркие кораллы, рыбы, черепахи и другие виды образуют сложное живое сообщество.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у берегов Квинсленда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изоляция материка помогла появиться множеству видов, которых нет больше нигде.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Australia; геологические сведения о распаде Гондваны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млн лет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изоляции Австралии от Антарктиды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00181"/>
            <a:ext cx="4637700" cy="2264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Животные-сymbolы Австралии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National Geographic и Australian Museum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чем известны самые узнаваемые животные Австралии и почему именно они стали символами материка.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символа есть яркая особенность, которая подчёркивает необычность австралийской фауны.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24 000 видов растений насчитывает флора Австралии, и многие из них приспособлены к засухе, жаре и пожарам.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National Botanic Gardens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24 000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насчитывает флора Австралии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коралловая система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09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рифа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09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протянулся вдоль северо-восточного побережья Австралии и считается крупнейшей системой коралловых рифов на Земле. Он заметен даже из космоса.
</a:t>
            </a:r>
            <a:endParaRPr lang="en-US" sz="801" dirty="0"/>
          </a:p>
        </p:txBody>
      </p:sp>
      <p:sp>
        <p:nvSpPr>
          <p:cNvPr id="15" name="Text 4"/>
          <p:cNvSpPr txBox="1"/>
          <p:nvPr/>
        </p:nvSpPr>
        <p:spPr>
          <a:xfrm>
            <a:off x="6241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41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Австралии риф важен не только природой, но и экономикой: он поддерживает рыболовство и привлекает туристов. Любое повреждение рифа отражается на людях и животных.
</a:t>
            </a:r>
            <a:endParaRPr lang="en-US" sz="801" dirty="0"/>
          </a:p>
        </p:txBody>
      </p:sp>
      <p:sp>
        <p:nvSpPr>
          <p:cNvPr id="17" name="Text 6"/>
          <p:cNvSpPr txBox="1"/>
          <p:nvPr/>
        </p:nvSpPr>
        <p:spPr>
          <a:xfrm>
            <a:off x="3325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325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образован коралловыми полипами и служит домом для рыб, черепах, моллюсков и морских звёзд. Здесь особенно высокое биоразнообразие, поэтому экосистема требует постоянной охраны.
</a:t>
            </a:r>
            <a:endParaRPr lang="en-US" sz="8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 которым нужно приспосабливаться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районах осадков мало, а испарение очень сильное, поэтому почвы быстро теряют влагу. Из-за этого растительность разрежена, а водоёмы часто пересыхают.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196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адаптируются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5196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 в таких условиях, страны и фермеры используют экономию воды, капельное орошение и защиту природных территорий. Это помогает сохранять урожай и экосистемы.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94800" y="1867275"/>
            <a:ext cx="2354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пояса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394800" y="2470846"/>
            <a:ext cx="2354400" cy="14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жара сочетается с влажным сезоном, а на юге климат мягче и комфортнее для жизни. Чем дальше от океана, тем сильнее ощущается засушливость.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угрозы к восстановлению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реагирования на природные угрозы в Австралии: от опасных условий до восстановления территорий.
</a:t>
            </a:r>
            <a:endParaRPr lang="en-US" sz="14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экономики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Statistics; Australian Trade and Investment Commission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чём держится экономика Австралии и как это связано с образом жизни в крупнейших городах и на побережье.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экспорт и услуги, а повседневная жизнь сосредоточена в крупных прибрежных городах.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культурная мозаика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наследие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заметно британское наследие: английский язык, система образования и многие государственные традиции. При этом повседневная жизнь страны давно стала самостоятельной и современной.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Мультикультурность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очень многонациональна, поэтому в ней сочетаются разные кухни, праздники и семейные традиции. Это делает Австралию разнообразной и открытой к новым культурным влияниям.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досуг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любовью к спорту, пляжному отдыху и активному образу жизни. Крикет, регби, серфинг и школьные соревнования занимают важное место в общественной жизни.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аборигенов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коренных народов сохраняется в рисунках, песнях, танцах и историях о земле и предках. Эти традиции помогают лучше понять глубокую историю материка.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Австралии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393329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приезжают в Сидней, на побережья, в национальные парки и к Большому Барьерному рифу. Популярны также поездки в пустынные районы, где можно увидеть необычные ландшафты и животных.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115110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маршруты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318625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вопросы стали частью ежедневной повестки: страна обсуждает нехватку воды, лесные пожары и сохранение рифа. Всё больше проектов связано с защитой природы и экономией ресурсов.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3040406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4243922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Австралия сочетает комфорт больших городов с удалёнными сельскими районами. Поэтому особенно важны транспорт, связь, школы и решения, которые помогают жить на больших расстояниях.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965702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большом материке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Австралии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построена по ключевым темам презентации и помогает быстро проверить понимание материала.
</a:t>
            </a:r>
            <a:endParaRPr lang="en-US" sz="14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уникальный материк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тем, что древняя природа, коренные культуры и современная жизнь существуют здесь рядом. Изоляция материка создала уникальные виды, а люди научились жить в сложном, но прекрасном мире.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2026-07-26T20:29:21Z</dcterms:created>
  <dcterms:modified xsi:type="dcterms:W3CDTF">2026-07-26T20:29:21Z</dcterms:modified>
</cp:coreProperties>
</file>