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отпразднуем Friendship Day?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дружбу, английские слова и добрые дела — и празднуем вместе!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дружбы: зачем он нужен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Day напоминает, как приятно благодарить друзей за поддержку, улыбки и помощь. На уроке английского дети легко говорят о дружбе простыми словами и учатся быть добрее друг к другу каждый день.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friend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друг сидит рядом, делится карандашами, помогает найти страницу в учебнике и не смеётся, если кто-то ошибся. С ним перемена становится веселее.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уметь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умеет слушать, ждать очередь и говорить вежливо. Эти простые поступки помогают сохранять дружбу и делают общение в классе приятным.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удобно запомнить короткие слова: friend, best friend, classmate, smile, help. Они легко входят в речь и помогают говорить о дружбе по-английски.
</a:t>
            </a:r>
            <a:endParaRPr lang="en-US" sz="1118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деле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могут показать дружбу через парную работу, совместную игру или взаимную помощь. Так слова и поступки соединяются в одну понятную историю.
</a:t>
            </a:r>
            <a:endParaRPr lang="en-US" sz="1098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friend значит «друг». Это человек, с которым можно играть, учиться и чувствовать себя спокойно, потому что он относится к тебе доброжелательно.
</a:t>
            </a:r>
            <a:endParaRPr lang="en-US" sz="11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words for a friendly day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у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Friendship Day начинается с простого hello и hi. Дети улыбаются, машут руками и сразу чувствуют, что в классе тепло и спокойно. Даже короткое доброе приветствие помогает начать день дружелюбно и без лишней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говорят thank you, please и sorry, общение становится понятнее и мягче. Эти маленькие слова звучат совсем не громко, но они очень помогают дружбе. На уроке их легко произносить вместе с улыбкой и жестом.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 — значит веселее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together подходит для картинки с детьми, которые держат открытки и стоят рядом. Оно показывает, что праздник дружбы лучше проходит в компании. Когда ребята действуют вместе, даже простое задание превращается в маленькое радостное событие.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наш Friendship Day в 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провести праздник дружбы на уроке английского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 we say to a friend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Поздравить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Happy Friendship Day! сразу создаёт праздничное настроение. Её легко произнести вместе с улыбкой, а звучит она так, будто в классе начались настоящие дружеские хлопушки.
</a:t>
            </a:r>
            <a:endParaRPr lang="en-US" sz="1218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дружбе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You are my friend! помогает назвать самое важное чувство. Оно короткое, понятное и очень тёплое, поэтому подходит даже тем, кто только начинает говорить по-английски.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Поблагодарить за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Thank you for your help! показывает, что мы замечаем добрые дела друзей. Она учит благодарности и делает обычную школьную помощь особенно ценной.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дружбу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Let’s be friends! звучат как приглашение к доброму общению. Такая фраза подходит для игры, открытки или сценки и помогает начать новую дружбу без стеснения.
</a:t>
            </a:r>
            <a:endParaRPr lang="en-US" sz="13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friendship card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 сердечком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друга можно сделать открытку из цветной бумаги, добавить сердечко и яркую надпись. Внутри пишут имя, короткое поздравление и маленькую фразу, например You are kind!. Такая открытка выглядит просто, но очень приятно её получать.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открытки часто помещают короткое пожелание и аккуратный рисунок. Подойдут слова You are my best friend! или Happy Friendship Day!. Когда ребёнок пишет их сам, открытка становится особенно личной и очень милой.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1" y="1699837"/>
            <a:ext cx="192000" cy="153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784" y="1685888"/>
            <a:ext cx="159075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 good friend does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 проходит мимо, если кому-то трудно. Он помогает найти тетрадь, объясняет задание и старается сделать школьный день легче и спокойнее.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делает общение легче и добрее. Когда друг улыбается, рядом становится спокойнее, а даже короткий разговор кажется радостным и уверенным.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Делится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заметна, когда ребёнок делится карандашами, ластиком или местом за столом. Такое простое действие показывает заботу и делает работу рядом приятнее.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играть честно и дружно. Он ждёт очередь, соблюдает правила и помогает команде, чтобы игра приносила радость всем участникам.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умеет слушать до конца и не перебивает. Это важно на уроке и в игре, потому что каждый хочет быть услышанным и понятым.
</a:t>
            </a:r>
            <a:endParaRPr lang="en-US" sz="1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Games for Friendship Day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Find a pair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ищут пару по картинке, слову или движению. Игра помогает быстро начать общение и повторить английские слова без скучной подготовки.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Circle of compliments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становятся в круг и говорят друг другу короткие добрые слова. Так класс учится замечать хорошие качества и говорить их вслух спокойно и уверенно.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Team puzzle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собирают общий пазл из частей. Чтобы победить, нужно договариваться, слушать друг друга и работать как одна команда.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Move and say a word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двигаются по классу и называют слова по теме дружбы. Простое движение помогает не устать и лучше запомнить hello, friend, smile и together.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class Friendship poster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удобно написать слова friend, happy, kind и together. Они легко читаются, хорошо смотрятся на большом листе и напоминают о дружелюбной атмосфере.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Сердечки, наклейки и маленькие рисунки делают плакат весёлым и заметным. Когда дети украшают его вместе, получается не просто поделка, а общий знак дружбы.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ладошки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плакате можно разместить имена всех детей и яркие отпечатки ладошек. Такой рисунок показывает, что каждый в классе важен и нужен.
</a:t>
            </a:r>
            <a:endParaRPr lang="en-US" sz="1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words and polite phrases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помогают начать разговор спокойно и доброжелательно. Даже короткая фраза звучит теплее, когда в ней есть вежливость, особенно в школьном общении и играх.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sorry нужна, когда кто-то задел друга или ошибся. Excuse me помогает вежливо привлечь внимание и не перебивать. Такие слова учат уважать другого человека.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нужны не только на уроке английского. Их используют дома, в классе, на прогулке и во время игры, поэтому дети быстро видят их пользу.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говорят politely, разговор становится спокойным и понятным. Маленькие слова вежливости работают как волшебные ключи: открывают двери к дружбе, помощи и хорошему настроению.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помириться после ссоры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помогает младшим школьникам восстановить дружбу без новых обид.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performance with simple English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сценки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говорит: Hello! My friend! Второй отвечает улыбкой и жестом. Такое начало сразу создаёт дружелюбное настроение и помогает всем услышать знакомые слова.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сценки удобно вставить фразу Thank you! Она короткая, понятная и звучит очень тепло. Дети могут показать, как благодарят за помощь или приглашение поиграть.
</a:t>
            </a:r>
            <a:endParaRPr lang="en-US" sz="1264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к игре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реплика Let’s play! связывает английский язык с движением и совместным действием. Для третьеклассников это особенно удобно, потому что фразу легко произнести и запомнить.
</a:t>
            </a:r>
            <a:endParaRPr lang="en-US" sz="1179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подходят Goodbye! и улыбка. Короткое завершение помогает сценке звучать целостно, а детям — чувствовать уверенность, потому что они говорят простыми и знакомыми словами.
</a:t>
            </a:r>
            <a:endParaRPr lang="en-US" sz="11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we can bring for the class celebration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 фломастеры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можно подписать открытки, нарисовать улыбки, звёздочки и простые рисунки. Для младших школьников это самый удобный способ красиво оформить добрые слова по-английски.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помогают быстро украсить работу без лишних усилий. Они делают открытку весёлой и аккуратной, а детям особенно нравится выбирать смайлики, сердечки и звёздочки.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сердечки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сердечки можно прикрепить к открытке, плакату или подарить другу. Такой маленький знак внимания показывает, что дружба выражается в простом и добром жесте.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праздника подходят только простые и безопасные вещи, которые легко использовать в классе. Тогда творчество идёт спокойно, а дети могут работать вместе и без спешки.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неё удобно делать открытки, сердечки и маленькие украшения для плаката. Яркие листы сразу создают праздничное настроение и позволяют каждому ребёнку добавить свой цвет.
</a:t>
            </a:r>
            <a:endParaRPr lang="en-US" sz="10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34985"/>
            <a:ext cx="377100" cy="301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4135" y="1805075"/>
            <a:ext cx="350203" cy="36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0548" y="1834985"/>
            <a:ext cx="377100" cy="301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409" y="1834985"/>
            <a:ext cx="377100" cy="301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words in English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 and friends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одного друга и несколько друзей. Они помогают говорить о тех, с кем играешь, учишься и проводишь время в классе или на перемене.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and smile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happy и smile связаны с радостью и добрым настроением. Их удобно использовать в открытках, маленьких поздравлениях и песенках про дружбу.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and share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напоминают, что хороший друг помогает и делится. Они подходят для рассказа о поступках, которые делают класс дружнее и спокойнее.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Together and team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Together и team показывают, что дети делают что-то вместе. Такие слова особенно полезны в играх, парных заданиях и общих праздниках в классе.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words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 — это доброе и тёплое слово, которое часто встречается в теме Friendship Day. Оно помогает описать человека, поступок или поздравление, которое приятно услышать.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friendship corner in the classroom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оставлять записки с благодарностью за помощь, доброту или хорошее настроение. Для младших школьников это понятный способ показать, что добрые дела замечают.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стенде можно писать имена одноклассников рядом с короткими добрыми словами. Это помогает каждому ребёнку почувствовать себя частью общего дружного класса.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новых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дружбы легко пополнять новыми открытками, фразами и небольшими рисунками. Тогда тема Friendship Day остаётся живой и напоминает о себе не только на одном уроке.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 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уголке дружбы можно разместить детские рисунки и короткие подписи на английском языке. Такие работы напоминают о празднике и делают класс более тёплым и ярким.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photo with smiles and friendship signs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Сердечки в руках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дети выстраиваются в ряд и держат бумажные сердечки, открытки и маленькие рисунки. На лицах — улыбки, а в руках — следы общего творчества. Такое фото сразу показывает, что класс работал вместе и радовался каждому слову.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за спиной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снимке видно большой плакат с именами, ладошками и словами friend, kind, together. Ребята стоят рядом, показывают свои работы и улыбаются в камеру. Кадр хранит настроение дня, когда каждый почувствовал себя нужным и замеченным.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classroom friendship rules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325" y="2322211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дружном классе каждый старается говорить спокойно и уважительно. Вежливые слова помогают не ссориться и делают урок английского безопасным и приятным для всех.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200606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смеёмся над ошибками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нужны, чтобы учиться новому. Если кто-то сказал слово не так, класс поддерживает его, а не смеётся, потому что так учиться легче и смелее.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736814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Делимся материалами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тетради и наклейки можно дать другу без спора. Когда дети делятся, работа идёт быстрее, а в паре появляется настоящее чувство команды.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5467556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до 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перебивать, когда говорит одноклассник или учитель. Внимательное слушание помогает понять задание, ответ друга и то, чем можно помочь в нужный момент.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719828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тем, кому трудно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кому-то не хватает слова, карандаша или уверенности, дружный класс поддерживает его. Маленькая помощь делает урок спокойнее и показывает, что рядом надёжные друзья.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не количество открыток, а ощущение поддержки. Когда класс действует как одна команда, даже простые слова hello, thank you и sorry становятся особенно значимыми.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Friendship Day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команда делает праздник по-настоящему тёплым.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дружбы в классе — это добрые слова и добрые дела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Day напоминает: дружба живёт в простых словах, улыбках и помощи. Если говорить kindly, делиться и поддерживать друг друга, класс становится дружнее каждый день.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2026-05-30T06:59:59Z</dcterms:created>
  <dcterms:modified xsi:type="dcterms:W3CDTF">2026-05-30T06:59:59Z</dcterms:modified>
</cp:coreProperties>
</file>