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27000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701025"/>
            <a:ext cx="4088700" cy="18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«Путешествие Глеба»: сюжет, герой, смысл произведения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89632" y="3759006"/>
            <a:ext cx="3504600" cy="111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взросления, где дорога меняет героя и его взгляд на себя.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о взрослении и нравственном выборе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6200" y="2114275"/>
            <a:ext cx="31170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помогает увидеть, как подросток проходит через испытания, учится отвечать за решения и постепенно понимает цену поддержки, доверия и внутренней собранности.
</a:t>
            </a:r>
            <a:endParaRPr lang="en-US" sz="9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Глеб как центральный герой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Глебу шестнадцать, и впервые он оказывается в положении, где нужно действовать без привычной опоры взрослых. Его поведение сразу показывает наблюдательность и внутреннюю настороженность.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пути в нем заметны неуверенность, тревога и зависимость от знакомой среды. Однако даже в сложных эпизодах он не отказывается думать, сравнивать варианты и оценивать последствия.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развития сюжета Глеб становится собраннее и настойчивее. Через преодоление трудностей в нем укрепляются самостоятельность, ответственность и более зрелое отношение к людям.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3522" y="0"/>
            <a:ext cx="322975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3350" y="3566887"/>
            <a:ext cx="38517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Вещи, билет и вокзал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Рюкзак, билет и ожидание отправления работают как знаки предстоящего испытания. Вокзал и спешка подчеркивают, что путь начинается не только с движения, но и с психологического разрыва с прошлым.
</a:t>
            </a:r>
            <a:endParaRPr lang="en-US" sz="1057" dirty="0"/>
          </a:p>
        </p:txBody>
      </p:sp>
      <p:sp>
        <p:nvSpPr>
          <p:cNvPr id="5" name="Text 1"/>
          <p:cNvSpPr txBox="1"/>
          <p:nvPr/>
        </p:nvSpPr>
        <p:spPr>
          <a:xfrm>
            <a:off x="443350" y="2352976"/>
            <a:ext cx="38517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Отъезд как граница перемен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эпизоды связаны с коротким прощанием и ощущением, что привычная жизнь остается позади. Отъезд воспринимается как переход в неизвестность. Новая ситуация сразу требует от героя внутренней готовности.
</a:t>
            </a:r>
            <a:endParaRPr lang="en-US" sz="1057" dirty="0"/>
          </a:p>
        </p:txBody>
      </p:sp>
      <p:sp>
        <p:nvSpPr>
          <p:cNvPr id="6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70000"/>
            <a:ext cx="53760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пути: отправление и первые детали дороги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путешествия Глеба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событий и их влияние на героя.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остановка и значение случайных встреч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общение в дороге снимает ощущение полной замкнутости героя в себе. Разговоры с попутчиками сразу выводят его за пределы личной тревоги и заставляют внимательнее слушать других.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случайный собеседник приносит в сюжет собственный опыт и свой взгляд на трудности. Благодаря этому путь становится не просто перемещением, а уроком человеческого взаимодействия.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Встречи проверяют способность Глеба доверять, задавать вопросы и уважать чужую позицию. Он начинает понимать, что зрелость связана не с молчанием, а с умением вести честный разговор.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4822913" y="3220388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дорожные беседы раскрывается важная мысль: человек меняется не в одиночестве. Общение помогает герою сравнить себя с другими и точнее увидеть собственные слабые и сильные стороны.
</a:t>
            </a:r>
            <a:endParaRPr lang="en-US" sz="95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состояния Глеба по ходу сюжета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передает не только настроение, но и рост внутренней устойчивости героя.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спада у Глеба появляется собранность: именно преодоление трудности запускает движение к уверенности.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Аналитическая интерпретация ключевых эпизодов произведения «Путешествие Глеба»
</a:t>
            </a:r>
            <a:endParaRPr lang="en-US" sz="75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препятствие в середине путешествия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Перелом маршрута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пути возникает задержка или сбой, который нарушает привычный ход событий и заставляет Глеба быстро ориентироваться в новой обстановке.
</a:t>
            </a:r>
            <a:endParaRPr lang="en-US" sz="957" dirty="0"/>
          </a:p>
        </p:txBody>
      </p:sp>
      <p:sp>
        <p:nvSpPr>
          <p:cNvPr id="10" name="Text 3"/>
          <p:cNvSpPr txBox="1"/>
          <p:nvPr/>
        </p:nvSpPr>
        <p:spPr>
          <a:xfrm>
            <a:off x="23608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Ощущение потери опоры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остается без привычной помощи взрослых. Непредсказуемость ситуации усиливает тревогу и делает каждый следующий шаг особенно важным.
</a:t>
            </a:r>
            <a:endParaRPr lang="en-US" sz="957" dirty="0"/>
          </a:p>
        </p:txBody>
      </p:sp>
      <p:sp>
        <p:nvSpPr>
          <p:cNvPr id="11" name="Text 4"/>
          <p:cNvSpPr txBox="1"/>
          <p:nvPr/>
        </p:nvSpPr>
        <p:spPr>
          <a:xfrm>
            <a:off x="44516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 ответственность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может сорвать обещание и изменить весь план поездки. Глеб понимает, что теперь последствия зависят прежде всего от его решений.
</a:t>
            </a:r>
            <a:endParaRPr lang="en-US" sz="957" dirty="0"/>
          </a:p>
        </p:txBody>
      </p:sp>
      <p:sp>
        <p:nvSpPr>
          <p:cNvPr id="12" name="Text 5"/>
          <p:cNvSpPr txBox="1"/>
          <p:nvPr/>
        </p:nvSpPr>
        <p:spPr>
          <a:xfrm>
            <a:off x="65424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действию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короткого колебания он начинает искать выход и действовать последовательно. Именно в этот момент проявляется его взросление.
</a:t>
            </a:r>
            <a:endParaRPr lang="en-US" sz="95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004434"/>
            <a:ext cx="4794300" cy="130433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7900" y="270000"/>
            <a:ext cx="3249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пути и их художественный смысл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625625" y="1581524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этапов помогает увидеть, как дорожные эпизоды превращаются в историю внутреннего роста.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621075" y="2690599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этап не просто продвигает действие, а добавляет герою опыт, самообладание и нравственную устойчивость.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7213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Сюжетные этапы произведения «Путешествие Глеба»
</a:t>
            </a:r>
            <a:endParaRPr lang="en-US" sz="75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59278"/>
            <a:ext cx="2503200" cy="24836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5650" y="2616605"/>
            <a:ext cx="2604900" cy="25260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3806" y="2271575"/>
            <a:ext cx="2190088" cy="256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как отражение внутреннего состояния героя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Вокзал перед отправлением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Городской шум, спешка и холодный свет перрона создают ощущение напряженного начала. В этой обстановке Глеб особенно остро чувствует разрыв с привычной жизнью. Пейзаж не просто обозначает место действия — он передает внутреннюю собранность, смешанную с тревогой.
</a:t>
            </a:r>
            <a:endParaRPr lang="en-US" sz="947" dirty="0"/>
          </a:p>
        </p:txBody>
      </p:sp>
      <p:sp>
        <p:nvSpPr>
          <p:cNvPr id="10" name="Text 2"/>
          <p:cNvSpPr txBox="1"/>
          <p:nvPr/>
        </p:nvSpPr>
        <p:spPr>
          <a:xfrm>
            <a:off x="3160202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между точками маршрута
</a:t>
            </a:r>
            <a:pPr algn="l" indent="0" marL="0">
              <a:lnSpc>
                <a:spcPct val="115000"/>
              </a:lnSpc>
              <a:buNone/>
            </a:pPr>
            <a:r>
              <a:rPr lang="en-US" sz="24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Открытое пространство действует на героя иначе: шум стихает, а мысли становятся отчетливее. Дорога кажется длинной не только физически, но и психологически, потому что заставляет Глеба оставаться наедине с собой. Именно здесь он начинает внимательнее смотреть на происходящее вокруг.
</a:t>
            </a:r>
            <a:endParaRPr lang="en-US" sz="894" dirty="0"/>
          </a:p>
        </p:txBody>
      </p:sp>
      <p:sp>
        <p:nvSpPr>
          <p:cNvPr id="11" name="Text 3"/>
          <p:cNvSpPr txBox="1"/>
          <p:nvPr/>
        </p:nvSpPr>
        <p:spPr>
          <a:xfrm>
            <a:off x="6651127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Вечерний путь и тишина
</a:t>
            </a:r>
            <a:pPr algn="l" indent="0" marL="0">
              <a:lnSpc>
                <a:spcPct val="115000"/>
              </a:lnSpc>
              <a:buNone/>
            </a:pPr>
            <a:r>
              <a:rPr lang="en-US" sz="25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Лесная дорога или вечернее небо создают в повествовании паузу, необходимую для размышления. В такой картине нет резкого движения, зато появляется чувство сосредоточенности и внутренней глубины. Природа помогает увидеть, как переживания героя постепенно упорядочиваются.
</a:t>
            </a:r>
            <a:endParaRPr lang="en-US" sz="931" dirty="0"/>
          </a:p>
        </p:txBody>
      </p:sp>
      <p:sp>
        <p:nvSpPr>
          <p:cNvPr id="12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799" y="1377928"/>
            <a:ext cx="167850" cy="223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4351" y="1406068"/>
            <a:ext cx="209400" cy="1675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8027" y="3226017"/>
            <a:ext cx="209400" cy="16752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Смысловые функции второстепенных персонажей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869925" y="1377936"/>
            <a:ext cx="26274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совет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из встречных героев помогает Глебу не словами утешения, а конкретным советом. Такая поддержка показывает, что опыт старших и случайных попутчиков может стать для подростка реальным ориентиром в дороге.
</a:t>
            </a:r>
            <a:endParaRPr lang="en-US" sz="1045" dirty="0"/>
          </a:p>
        </p:txBody>
      </p:sp>
      <p:sp>
        <p:nvSpPr>
          <p:cNvPr id="11" name="Text 3"/>
          <p:cNvSpPr txBox="1"/>
          <p:nvPr/>
        </p:nvSpPr>
        <p:spPr>
          <a:xfrm>
            <a:off x="4366256" y="1377936"/>
            <a:ext cx="26274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Моральная поддержка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Другой персонаж действует мягче: он снимает напряжение, внушает доверие и помогает Глебу не замкнуться в тревоге. Благодаря этому герой учится принимать участие и сочувствие как часть взросления.
</a:t>
            </a:r>
            <a:endParaRPr lang="en-US" sz="1045" dirty="0"/>
          </a:p>
        </p:txBody>
      </p:sp>
      <p:sp>
        <p:nvSpPr>
          <p:cNvPr id="12" name="Text 4"/>
          <p:cNvSpPr txBox="1"/>
          <p:nvPr/>
        </p:nvSpPr>
        <p:spPr>
          <a:xfrm>
            <a:off x="869937" y="3197884"/>
            <a:ext cx="26274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характера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собеседник вынуждает Глеба быть честным, ясно формулировать мысль и отвечать за свои слова. Через такой диалог раскрываются его способность к уважению, самоконтролю и готовность к сотрудничеству.
</a:t>
            </a:r>
            <a:endParaRPr lang="en-US" sz="104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опоры, которые помогают Глебу справляться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не внешнюю удачу, а сочетание личных и социальных ресурсов героя.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Главную роль играет ответственность: именно она удерживает Глеба от отказа и помогает действовать последовательно.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Аналитическая интерпретация эпизодов произведения «Путешествие Глеба»
</a:t>
            </a:r>
            <a:endParaRPr lang="en-US" sz="75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конфликт героя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самого начала Глеб ощущает напряжение между страхом ошибиться и необходимостью выполнить обещание. Эта двойственность делает его поведение неуверенным, но одновременно показывает серьезность поставленной перед ним задачи.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развития событий герой понимает, что тревога не исчезает сама по себе. Важнее научиться действовать, проверять факты, принимать помощь и сохранять достоинство, даже если ситуация остается сложной.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конфликта связан с внутренним взрослением: Глеб приходит к мысли, что ответственность не отменяет страха, а придает поступку нравственный смысл. Именно так формируется его личная зрелость.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Пошаговое преодоление трудностей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героя в ключевой проблемной ситуации пути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6823" y="1270371"/>
            <a:ext cx="5197200" cy="111151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6823" y="2494178"/>
            <a:ext cx="5197200" cy="11115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6823" y="3717977"/>
            <a:ext cx="5197200" cy="111151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Предметы, которые превращают дорогу в смысловой образ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9967" y="1269325"/>
            <a:ext cx="30996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Компас и билет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Компас задает направление, а билет напоминает, что путь уже начат и должен быть пройден до конца. Вместе эти детали соединяют выбор и обязанность, превращая движение Глеба в осмысленное действие, а не в случайную поездку.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259325" y="2493129"/>
            <a:ext cx="30996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Рюкзак, фонарь, записка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Рюкзак хранит не только вещи, но и следы прежней жизни, которую герой временно оставляет позади. Фонарь и записка подчеркивают хрупкость ориентира: впереди темнота, а значит, особенно важно помнить обещание и не потерять цель.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259325" y="3716928"/>
            <a:ext cx="30996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Дорожные ориентиры
</a:t>
            </a:r>
            <a:pPr algn="l" indent="0" marL="0">
              <a:lnSpc>
                <a:spcPct val="115000"/>
              </a:lnSpc>
              <a:buNone/>
            </a:pPr>
            <a:r>
              <a:rPr lang="en-US" sz="353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Указатели, станции, повороты и знакомые детали пейзажа создают ощущение движения через испытание. Они связывают отдельные эпизоды в единый путь и помогают увидеть, как внешнее пространство постепенно отражает внутреннее изменение героя.
</a:t>
            </a:r>
            <a:endParaRPr lang="en-US" sz="104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46397" y="919100"/>
            <a:ext cx="6051406" cy="2037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Персонажи, которые влияют на развитие Глеба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83838" y="371110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как разные встречные люди по-своему направляют героя и меняют его отношение к себе и другим.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111162" y="3686502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персонаж выполняет воспитательную функцию: помогает, направляет или испытывает героя, поэтому взросление происходит через общение, а не в изоляции.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783850" y="31497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Аналитическое обобщение образов произведения «Путешествие Глеба»
</a:t>
            </a:r>
            <a:endParaRPr lang="en-US" sz="75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Кульминация путешествия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решающий момент Глеб остается без готовой подсказки и должен выбрать путь самостоятельно. Именно здесь становится ясно, насколько сильно он научился доверять не случайности, а собственному разуму и опыту, полученному в дороге.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Кульминация объединяет все предыдущие эпизоды: обещание, тревогу, встречи с людьми и постепенное укрепление характера. Сюжетный пик показывает, что внешняя трудность проверяет прежде всего внутреннюю собранность героя.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в сложной ситуации требует не импульса, а самообладания. Глеб действует осторожно, но не отступает, и этим подтверждает, что взросление связано с ответственностью за последствия каждого решения.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4822913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кульминации раскрывается главная мысль произведения: смелость не равна отсутствию страха. Настоящая зрелость проявляется тогда, когда человек умеет поступить правильно, даже испытывая сомнение.
</a:t>
            </a:r>
            <a:endParaRPr lang="en-US" sz="95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Глеб в начале и в конце пути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передает общий рост героя, а не отдельные черты. Между этими точками лежит вся его дорога с сомнениями, ошибками и важными встречами.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финалу Глеб заметно меняется: от зависимости и тревоги он приходит к собранности, самостоятельности и более зрелому отношению к людям.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Сопоставительный анализ начальных и финальных эпизодов произведения «Путешествие Глеба»
</a:t>
            </a:r>
            <a:endParaRPr lang="en-US" sz="75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финалу и значение возвращения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417832" y="2045836"/>
            <a:ext cx="2506200" cy="146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Старт дороги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Глеб отправляется в путь с ощущением неопределенности, но уже с принятым обязательством. Это начало не только события, но и внутренней проверки характера.
</a:t>
            </a:r>
            <a:endParaRPr lang="en-US" sz="1079" dirty="0"/>
          </a:p>
        </p:txBody>
      </p:sp>
      <p:sp>
        <p:nvSpPr>
          <p:cNvPr id="8" name="Text 3"/>
          <p:cNvSpPr txBox="1"/>
          <p:nvPr/>
        </p:nvSpPr>
        <p:spPr>
          <a:xfrm>
            <a:off x="3306903" y="2045836"/>
            <a:ext cx="2506200" cy="146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Испытание и решение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маршрут осложняется, герой вынужден действовать без подсказки. Он оценивает ситуацию, ищет ориентиры и выбирает практический выход, а не отступление.
</a:t>
            </a:r>
            <a:endParaRPr lang="en-US" sz="1079" dirty="0"/>
          </a:p>
        </p:txBody>
      </p:sp>
      <p:sp>
        <p:nvSpPr>
          <p:cNvPr id="9" name="Text 4"/>
          <p:cNvSpPr txBox="1"/>
          <p:nvPr/>
        </p:nvSpPr>
        <p:spPr>
          <a:xfrm>
            <a:off x="6195974" y="2045836"/>
            <a:ext cx="2506200" cy="146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Финальная встреча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дороги Глеб приходит не просто к цели, а к новому пониманию себя. Возвращение закрепляет его взросление и делает пережитый путь жизненным опытом.
</a:t>
            </a:r>
            <a:endParaRPr lang="en-US" sz="107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89625" y="1084998"/>
            <a:ext cx="70128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о произведении «Путешествие Глеба»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89625" y="2690125"/>
            <a:ext cx="4487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показывает, как дорога становится испытанием характера и школой ответственности. Через встречи, трудности и выбор Глеб приходит к внутренней зрелости, а страх уступает место осмысленному действию.
</a:t>
            </a:r>
            <a:endParaRPr lang="en-US" sz="10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2026-05-23T18:52:24Z</dcterms:created>
  <dcterms:modified xsi:type="dcterms:W3CDTF">2026-05-23T18:52:24Z</dcterms:modified>
</cp:coreProperties>
</file>